
<file path=[Content_Types].xml><?xml version="1.0" encoding="utf-8"?>
<Types xmlns="http://schemas.openxmlformats.org/package/2006/content-types"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359" r:id="rId2"/>
    <p:sldId id="360" r:id="rId3"/>
  </p:sldIdLst>
  <p:sldSz cx="9144000" cy="6858000" type="screen4x3"/>
  <p:notesSz cx="6858000" cy="9947275"/>
  <p:custDataLst>
    <p:tags r:id="rId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FF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ECB091E-F02D-412D-BB5B-A1FD6B25844E}" v="9" dt="2024-08-20T09:03:20.8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77" autoAdjust="0"/>
    <p:restoredTop sz="94676" autoAdjust="0"/>
  </p:normalViewPr>
  <p:slideViewPr>
    <p:cSldViewPr>
      <p:cViewPr varScale="1">
        <p:scale>
          <a:sx n="102" d="100"/>
          <a:sy n="102" d="100"/>
        </p:scale>
        <p:origin x="155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11" Type="http://schemas.microsoft.com/office/2016/11/relationships/changesInfo" Target="changesInfos/changesInfo1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tje Kohnle" userId="062a4df5-c6b4-4332-9a9c-e82b9289da1c" providerId="ADAL" clId="{8ECB091E-F02D-412D-BB5B-A1FD6B25844E}"/>
    <pc:docChg chg="undo redo custSel addSld delSld modSld replTag delTag modShowInfo">
      <pc:chgData name="Antje Kohnle" userId="062a4df5-c6b4-4332-9a9c-e82b9289da1c" providerId="ADAL" clId="{8ECB091E-F02D-412D-BB5B-A1FD6B25844E}" dt="2024-08-21T15:15:05.999" v="2858"/>
      <pc:docMkLst>
        <pc:docMk/>
      </pc:docMkLst>
      <pc:sldChg chg="del">
        <pc:chgData name="Antje Kohnle" userId="062a4df5-c6b4-4332-9a9c-e82b9289da1c" providerId="ADAL" clId="{8ECB091E-F02D-412D-BB5B-A1FD6B25844E}" dt="2024-08-19T10:22:55.267" v="0" actId="47"/>
        <pc:sldMkLst>
          <pc:docMk/>
          <pc:sldMk cId="0" sldId="262"/>
        </pc:sldMkLst>
      </pc:sldChg>
      <pc:sldChg chg="del">
        <pc:chgData name="Antje Kohnle" userId="062a4df5-c6b4-4332-9a9c-e82b9289da1c" providerId="ADAL" clId="{8ECB091E-F02D-412D-BB5B-A1FD6B25844E}" dt="2024-08-19T10:23:03.774" v="2" actId="47"/>
        <pc:sldMkLst>
          <pc:docMk/>
          <pc:sldMk cId="902582059" sldId="358"/>
        </pc:sldMkLst>
      </pc:sldChg>
      <pc:sldChg chg="addSp modSp new mod modNotesTx">
        <pc:chgData name="Antje Kohnle" userId="062a4df5-c6b4-4332-9a9c-e82b9289da1c" providerId="ADAL" clId="{8ECB091E-F02D-412D-BB5B-A1FD6B25844E}" dt="2024-08-21T15:15:03.461" v="2855" actId="20577"/>
        <pc:sldMkLst>
          <pc:docMk/>
          <pc:sldMk cId="3042797127" sldId="359"/>
        </pc:sldMkLst>
        <pc:spChg chg="mod">
          <ac:chgData name="Antje Kohnle" userId="062a4df5-c6b4-4332-9a9c-e82b9289da1c" providerId="ADAL" clId="{8ECB091E-F02D-412D-BB5B-A1FD6B25844E}" dt="2024-08-20T09:03:34.462" v="2678" actId="1035"/>
          <ac:spMkLst>
            <pc:docMk/>
            <pc:sldMk cId="3042797127" sldId="359"/>
            <ac:spMk id="2" creationId="{C89EB3FD-7893-6DC3-00D0-3614B0D03116}"/>
          </ac:spMkLst>
        </pc:spChg>
        <pc:spChg chg="mod">
          <ac:chgData name="Antje Kohnle" userId="062a4df5-c6b4-4332-9a9c-e82b9289da1c" providerId="ADAL" clId="{8ECB091E-F02D-412D-BB5B-A1FD6B25844E}" dt="2024-08-20T03:19:48.019" v="1905" actId="20577"/>
          <ac:spMkLst>
            <pc:docMk/>
            <pc:sldMk cId="3042797127" sldId="359"/>
            <ac:spMk id="3" creationId="{65B59D48-4713-44BD-12EC-2B4987CAD7A3}"/>
          </ac:spMkLst>
        </pc:spChg>
        <pc:spChg chg="add mod">
          <ac:chgData name="Antje Kohnle" userId="062a4df5-c6b4-4332-9a9c-e82b9289da1c" providerId="ADAL" clId="{8ECB091E-F02D-412D-BB5B-A1FD6B25844E}" dt="2024-08-20T09:04:26.469" v="2847" actId="1037"/>
          <ac:spMkLst>
            <pc:docMk/>
            <pc:sldMk cId="3042797127" sldId="359"/>
            <ac:spMk id="4" creationId="{CA0E5E93-DF87-A315-E108-39214CC1DEAE}"/>
          </ac:spMkLst>
        </pc:spChg>
        <pc:picChg chg="add mod modCrop">
          <ac:chgData name="Antje Kohnle" userId="062a4df5-c6b4-4332-9a9c-e82b9289da1c" providerId="ADAL" clId="{8ECB091E-F02D-412D-BB5B-A1FD6B25844E}" dt="2024-08-19T11:33:53.859" v="1416" actId="732"/>
          <ac:picMkLst>
            <pc:docMk/>
            <pc:sldMk cId="3042797127" sldId="359"/>
            <ac:picMk id="5" creationId="{1A63BEF0-13BB-3533-3666-C824DACC172E}"/>
          </ac:picMkLst>
        </pc:picChg>
        <pc:picChg chg="add mod modCrop">
          <ac:chgData name="Antje Kohnle" userId="062a4df5-c6b4-4332-9a9c-e82b9289da1c" providerId="ADAL" clId="{8ECB091E-F02D-412D-BB5B-A1FD6B25844E}" dt="2024-08-19T10:59:35.263" v="1145" actId="1035"/>
          <ac:picMkLst>
            <pc:docMk/>
            <pc:sldMk cId="3042797127" sldId="359"/>
            <ac:picMk id="7" creationId="{DD30E6F6-3775-4B4A-F87D-F420B85DDFE5}"/>
          </ac:picMkLst>
        </pc:picChg>
      </pc:sldChg>
      <pc:sldChg chg="addSp delSp modSp add mod delAnim modAnim">
        <pc:chgData name="Antje Kohnle" userId="062a4df5-c6b4-4332-9a9c-e82b9289da1c" providerId="ADAL" clId="{8ECB091E-F02D-412D-BB5B-A1FD6B25844E}" dt="2024-08-20T07:17:37.729" v="2609" actId="1035"/>
        <pc:sldMkLst>
          <pc:docMk/>
          <pc:sldMk cId="2188312621" sldId="360"/>
        </pc:sldMkLst>
        <pc:spChg chg="mod">
          <ac:chgData name="Antje Kohnle" userId="062a4df5-c6b4-4332-9a9c-e82b9289da1c" providerId="ADAL" clId="{8ECB091E-F02D-412D-BB5B-A1FD6B25844E}" dt="2024-08-20T03:31:47.580" v="2533" actId="1038"/>
          <ac:spMkLst>
            <pc:docMk/>
            <pc:sldMk cId="2188312621" sldId="360"/>
            <ac:spMk id="2" creationId="{C89EB3FD-7893-6DC3-00D0-3614B0D03116}"/>
          </ac:spMkLst>
        </pc:spChg>
        <pc:spChg chg="add del mod">
          <ac:chgData name="Antje Kohnle" userId="062a4df5-c6b4-4332-9a9c-e82b9289da1c" providerId="ADAL" clId="{8ECB091E-F02D-412D-BB5B-A1FD6B25844E}" dt="2024-08-20T03:27:01.520" v="1956" actId="478"/>
          <ac:spMkLst>
            <pc:docMk/>
            <pc:sldMk cId="2188312621" sldId="360"/>
            <ac:spMk id="3" creationId="{126F3385-557A-A670-904E-16BB3A5E7DF5}"/>
          </ac:spMkLst>
        </pc:spChg>
        <pc:spChg chg="del">
          <ac:chgData name="Antje Kohnle" userId="062a4df5-c6b4-4332-9a9c-e82b9289da1c" providerId="ADAL" clId="{8ECB091E-F02D-412D-BB5B-A1FD6B25844E}" dt="2024-08-19T10:53:54.093" v="1115" actId="478"/>
          <ac:spMkLst>
            <pc:docMk/>
            <pc:sldMk cId="2188312621" sldId="360"/>
            <ac:spMk id="3" creationId="{65B59D48-4713-44BD-12EC-2B4987CAD7A3}"/>
          </ac:spMkLst>
        </pc:spChg>
        <pc:spChg chg="add del mod">
          <ac:chgData name="Antje Kohnle" userId="062a4df5-c6b4-4332-9a9c-e82b9289da1c" providerId="ADAL" clId="{8ECB091E-F02D-412D-BB5B-A1FD6B25844E}" dt="2024-08-19T11:20:20.622" v="1195" actId="478"/>
          <ac:spMkLst>
            <pc:docMk/>
            <pc:sldMk cId="2188312621" sldId="360"/>
            <ac:spMk id="3" creationId="{E1871398-4642-E2C5-C838-E888362DDBFD}"/>
          </ac:spMkLst>
        </pc:spChg>
        <pc:spChg chg="add mod">
          <ac:chgData name="Antje Kohnle" userId="062a4df5-c6b4-4332-9a9c-e82b9289da1c" providerId="ADAL" clId="{8ECB091E-F02D-412D-BB5B-A1FD6B25844E}" dt="2024-08-20T03:33:49.035" v="2561" actId="1038"/>
          <ac:spMkLst>
            <pc:docMk/>
            <pc:sldMk cId="2188312621" sldId="360"/>
            <ac:spMk id="5" creationId="{A0115FB3-93EF-31C4-7110-85CDD68D41D0}"/>
          </ac:spMkLst>
        </pc:spChg>
        <pc:spChg chg="add del mod">
          <ac:chgData name="Antje Kohnle" userId="062a4df5-c6b4-4332-9a9c-e82b9289da1c" providerId="ADAL" clId="{8ECB091E-F02D-412D-BB5B-A1FD6B25844E}" dt="2024-08-19T10:53:55.851" v="1116" actId="478"/>
          <ac:spMkLst>
            <pc:docMk/>
            <pc:sldMk cId="2188312621" sldId="360"/>
            <ac:spMk id="6" creationId="{4DC2BF31-14EF-F465-D2B0-B5053F4976B2}"/>
          </ac:spMkLst>
        </pc:spChg>
        <pc:picChg chg="add mod modCrop">
          <ac:chgData name="Antje Kohnle" userId="062a4df5-c6b4-4332-9a9c-e82b9289da1c" providerId="ADAL" clId="{8ECB091E-F02D-412D-BB5B-A1FD6B25844E}" dt="2024-08-20T07:17:37.729" v="2609" actId="1035"/>
          <ac:picMkLst>
            <pc:docMk/>
            <pc:sldMk cId="2188312621" sldId="360"/>
            <ac:picMk id="3" creationId="{D1913FCB-FA8F-FA2C-D0DA-E667E5E99AD0}"/>
          </ac:picMkLst>
        </pc:picChg>
        <pc:picChg chg="add del mod modCrop">
          <ac:chgData name="Antje Kohnle" userId="062a4df5-c6b4-4332-9a9c-e82b9289da1c" providerId="ADAL" clId="{8ECB091E-F02D-412D-BB5B-A1FD6B25844E}" dt="2024-08-20T07:16:24.034" v="2569" actId="478"/>
          <ac:picMkLst>
            <pc:docMk/>
            <pc:sldMk cId="2188312621" sldId="360"/>
            <ac:picMk id="4" creationId="{4544E5E8-9077-B91F-32F9-8B10942F66B9}"/>
          </ac:picMkLst>
        </pc:picChg>
        <pc:picChg chg="del">
          <ac:chgData name="Antje Kohnle" userId="062a4df5-c6b4-4332-9a9c-e82b9289da1c" providerId="ADAL" clId="{8ECB091E-F02D-412D-BB5B-A1FD6B25844E}" dt="2024-08-19T10:53:54.093" v="1115" actId="478"/>
          <ac:picMkLst>
            <pc:docMk/>
            <pc:sldMk cId="2188312621" sldId="360"/>
            <ac:picMk id="5" creationId="{1A63BEF0-13BB-3533-3666-C824DACC172E}"/>
          </ac:picMkLst>
        </pc:picChg>
        <pc:picChg chg="del">
          <ac:chgData name="Antje Kohnle" userId="062a4df5-c6b4-4332-9a9c-e82b9289da1c" providerId="ADAL" clId="{8ECB091E-F02D-412D-BB5B-A1FD6B25844E}" dt="2024-08-19T10:53:54.093" v="1115" actId="478"/>
          <ac:picMkLst>
            <pc:docMk/>
            <pc:sldMk cId="2188312621" sldId="360"/>
            <ac:picMk id="7" creationId="{DD30E6F6-3775-4B4A-F87D-F420B85DDFE5}"/>
          </ac:picMkLst>
        </pc:picChg>
      </pc:sldChg>
      <pc:sldChg chg="del">
        <pc:chgData name="Antje Kohnle" userId="062a4df5-c6b4-4332-9a9c-e82b9289da1c" providerId="ADAL" clId="{8ECB091E-F02D-412D-BB5B-A1FD6B25844E}" dt="2024-08-19T10:22:55.267" v="0" actId="47"/>
        <pc:sldMkLst>
          <pc:docMk/>
          <pc:sldMk cId="1784864970" sldId="361"/>
        </pc:sldMkLst>
      </pc:sldChg>
      <pc:sldChg chg="add del">
        <pc:chgData name="Antje Kohnle" userId="062a4df5-c6b4-4332-9a9c-e82b9289da1c" providerId="ADAL" clId="{8ECB091E-F02D-412D-BB5B-A1FD6B25844E}" dt="2024-08-20T07:24:39.081" v="2631" actId="47"/>
        <pc:sldMkLst>
          <pc:docMk/>
          <pc:sldMk cId="2088993633" sldId="361"/>
        </pc:sldMkLst>
      </pc:sldChg>
      <pc:sldChg chg="del">
        <pc:chgData name="Antje Kohnle" userId="062a4df5-c6b4-4332-9a9c-e82b9289da1c" providerId="ADAL" clId="{8ECB091E-F02D-412D-BB5B-A1FD6B25844E}" dt="2024-08-19T10:22:55.267" v="0" actId="47"/>
        <pc:sldMkLst>
          <pc:docMk/>
          <pc:sldMk cId="3276308223" sldId="369"/>
        </pc:sldMkLst>
      </pc:sldChg>
      <pc:sldChg chg="del">
        <pc:chgData name="Antje Kohnle" userId="062a4df5-c6b4-4332-9a9c-e82b9289da1c" providerId="ADAL" clId="{8ECB091E-F02D-412D-BB5B-A1FD6B25844E}" dt="2024-08-19T10:22:55.267" v="0" actId="47"/>
        <pc:sldMkLst>
          <pc:docMk/>
          <pc:sldMk cId="883137920" sldId="372"/>
        </pc:sldMkLst>
      </pc:sldChg>
      <pc:sldChg chg="del">
        <pc:chgData name="Antje Kohnle" userId="062a4df5-c6b4-4332-9a9c-e82b9289da1c" providerId="ADAL" clId="{8ECB091E-F02D-412D-BB5B-A1FD6B25844E}" dt="2024-08-19T10:22:55.267" v="0" actId="47"/>
        <pc:sldMkLst>
          <pc:docMk/>
          <pc:sldMk cId="1547455366" sldId="373"/>
        </pc:sldMkLst>
      </pc:sldChg>
      <pc:sldChg chg="del">
        <pc:chgData name="Antje Kohnle" userId="062a4df5-c6b4-4332-9a9c-e82b9289da1c" providerId="ADAL" clId="{8ECB091E-F02D-412D-BB5B-A1FD6B25844E}" dt="2024-08-19T10:22:55.267" v="0" actId="47"/>
        <pc:sldMkLst>
          <pc:docMk/>
          <pc:sldMk cId="691514824" sldId="376"/>
        </pc:sldMkLst>
      </pc:sldChg>
      <pc:sldChg chg="del">
        <pc:chgData name="Antje Kohnle" userId="062a4df5-c6b4-4332-9a9c-e82b9289da1c" providerId="ADAL" clId="{8ECB091E-F02D-412D-BB5B-A1FD6B25844E}" dt="2024-08-19T10:22:55.267" v="0" actId="47"/>
        <pc:sldMkLst>
          <pc:docMk/>
          <pc:sldMk cId="3597614141" sldId="379"/>
        </pc:sldMkLst>
      </pc:sldChg>
      <pc:sldChg chg="del">
        <pc:chgData name="Antje Kohnle" userId="062a4df5-c6b4-4332-9a9c-e82b9289da1c" providerId="ADAL" clId="{8ECB091E-F02D-412D-BB5B-A1FD6B25844E}" dt="2024-08-19T10:22:55.267" v="0" actId="47"/>
        <pc:sldMkLst>
          <pc:docMk/>
          <pc:sldMk cId="2285477693" sldId="381"/>
        </pc:sldMkLst>
      </pc:sldChg>
      <pc:sldChg chg="del">
        <pc:chgData name="Antje Kohnle" userId="062a4df5-c6b4-4332-9a9c-e82b9289da1c" providerId="ADAL" clId="{8ECB091E-F02D-412D-BB5B-A1FD6B25844E}" dt="2024-08-19T10:22:55.267" v="0" actId="47"/>
        <pc:sldMkLst>
          <pc:docMk/>
          <pc:sldMk cId="1105441097" sldId="382"/>
        </pc:sldMkLst>
      </pc:sldChg>
      <pc:sldChg chg="del">
        <pc:chgData name="Antje Kohnle" userId="062a4df5-c6b4-4332-9a9c-e82b9289da1c" providerId="ADAL" clId="{8ECB091E-F02D-412D-BB5B-A1FD6B25844E}" dt="2024-08-19T10:22:55.267" v="0" actId="47"/>
        <pc:sldMkLst>
          <pc:docMk/>
          <pc:sldMk cId="2969061963" sldId="383"/>
        </pc:sldMkLst>
      </pc:sldChg>
      <pc:sldChg chg="del">
        <pc:chgData name="Antje Kohnle" userId="062a4df5-c6b4-4332-9a9c-e82b9289da1c" providerId="ADAL" clId="{8ECB091E-F02D-412D-BB5B-A1FD6B25844E}" dt="2024-08-19T10:22:55.267" v="0" actId="47"/>
        <pc:sldMkLst>
          <pc:docMk/>
          <pc:sldMk cId="2402845433" sldId="385"/>
        </pc:sldMkLst>
      </pc:sldChg>
      <pc:sldChg chg="del">
        <pc:chgData name="Antje Kohnle" userId="062a4df5-c6b4-4332-9a9c-e82b9289da1c" providerId="ADAL" clId="{8ECB091E-F02D-412D-BB5B-A1FD6B25844E}" dt="2024-08-19T10:22:55.267" v="0" actId="47"/>
        <pc:sldMkLst>
          <pc:docMk/>
          <pc:sldMk cId="201833483" sldId="386"/>
        </pc:sldMkLst>
      </pc:sldChg>
      <pc:sldChg chg="del">
        <pc:chgData name="Antje Kohnle" userId="062a4df5-c6b4-4332-9a9c-e82b9289da1c" providerId="ADAL" clId="{8ECB091E-F02D-412D-BB5B-A1FD6B25844E}" dt="2024-08-19T10:22:55.267" v="0" actId="47"/>
        <pc:sldMkLst>
          <pc:docMk/>
          <pc:sldMk cId="1402697597" sldId="388"/>
        </pc:sldMkLst>
      </pc:sldChg>
      <pc:sldChg chg="del">
        <pc:chgData name="Antje Kohnle" userId="062a4df5-c6b4-4332-9a9c-e82b9289da1c" providerId="ADAL" clId="{8ECB091E-F02D-412D-BB5B-A1FD6B25844E}" dt="2024-08-19T10:22:55.267" v="0" actId="47"/>
        <pc:sldMkLst>
          <pc:docMk/>
          <pc:sldMk cId="3162145475" sldId="389"/>
        </pc:sldMkLst>
      </pc:sldChg>
      <pc:sldChg chg="del">
        <pc:chgData name="Antje Kohnle" userId="062a4df5-c6b4-4332-9a9c-e82b9289da1c" providerId="ADAL" clId="{8ECB091E-F02D-412D-BB5B-A1FD6B25844E}" dt="2024-08-19T10:22:55.267" v="0" actId="47"/>
        <pc:sldMkLst>
          <pc:docMk/>
          <pc:sldMk cId="2582819040" sldId="390"/>
        </pc:sldMkLst>
      </pc:sldChg>
      <pc:sldChg chg="del">
        <pc:chgData name="Antje Kohnle" userId="062a4df5-c6b4-4332-9a9c-e82b9289da1c" providerId="ADAL" clId="{8ECB091E-F02D-412D-BB5B-A1FD6B25844E}" dt="2024-08-19T10:22:55.267" v="0" actId="47"/>
        <pc:sldMkLst>
          <pc:docMk/>
          <pc:sldMk cId="1876203332" sldId="391"/>
        </pc:sldMkLst>
      </pc:sldChg>
      <pc:sldChg chg="del">
        <pc:chgData name="Antje Kohnle" userId="062a4df5-c6b4-4332-9a9c-e82b9289da1c" providerId="ADAL" clId="{8ECB091E-F02D-412D-BB5B-A1FD6B25844E}" dt="2024-08-19T10:22:55.267" v="0" actId="47"/>
        <pc:sldMkLst>
          <pc:docMk/>
          <pc:sldMk cId="3054436620" sldId="392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6"/>
            <a:ext cx="2971186" cy="497363"/>
          </a:xfrm>
          <a:prstGeom prst="rect">
            <a:avLst/>
          </a:prstGeom>
        </p:spPr>
        <p:txBody>
          <a:bodyPr vert="horz" lIns="88731" tIns="44366" rIns="88731" bIns="44366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5279" y="6"/>
            <a:ext cx="2971186" cy="497363"/>
          </a:xfrm>
          <a:prstGeom prst="rect">
            <a:avLst/>
          </a:prstGeom>
        </p:spPr>
        <p:txBody>
          <a:bodyPr vert="horz" lIns="88731" tIns="44366" rIns="88731" bIns="44366" rtlCol="0"/>
          <a:lstStyle>
            <a:lvl1pPr algn="r">
              <a:defRPr sz="1200"/>
            </a:lvl1pPr>
          </a:lstStyle>
          <a:p>
            <a:r>
              <a:rPr lang="en-US"/>
              <a:t>QM1 - 4. Operators 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48372"/>
            <a:ext cx="2971186" cy="497363"/>
          </a:xfrm>
          <a:prstGeom prst="rect">
            <a:avLst/>
          </a:prstGeom>
        </p:spPr>
        <p:txBody>
          <a:bodyPr vert="horz" lIns="88731" tIns="44366" rIns="88731" bIns="44366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5279" y="9448372"/>
            <a:ext cx="2971186" cy="497363"/>
          </a:xfrm>
          <a:prstGeom prst="rect">
            <a:avLst/>
          </a:prstGeom>
        </p:spPr>
        <p:txBody>
          <a:bodyPr vert="horz" lIns="88731" tIns="44366" rIns="88731" bIns="44366" rtlCol="0" anchor="b"/>
          <a:lstStyle>
            <a:lvl1pPr algn="r">
              <a:defRPr sz="1200"/>
            </a:lvl1pPr>
          </a:lstStyle>
          <a:p>
            <a:fld id="{29E3BBCB-568C-4F93-9691-CC20775E167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3488562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6"/>
            <a:ext cx="2971800" cy="497363"/>
          </a:xfrm>
          <a:prstGeom prst="rect">
            <a:avLst/>
          </a:prstGeom>
        </p:spPr>
        <p:txBody>
          <a:bodyPr vert="horz" lIns="95980" tIns="47988" rIns="95980" bIns="47988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4" y="6"/>
            <a:ext cx="2971800" cy="497363"/>
          </a:xfrm>
          <a:prstGeom prst="rect">
            <a:avLst/>
          </a:prstGeom>
        </p:spPr>
        <p:txBody>
          <a:bodyPr vert="horz" lIns="95980" tIns="47988" rIns="95980" bIns="47988" rtlCol="0"/>
          <a:lstStyle>
            <a:lvl1pPr algn="r">
              <a:defRPr sz="1300"/>
            </a:lvl1pPr>
          </a:lstStyle>
          <a:p>
            <a:r>
              <a:rPr lang="en-US"/>
              <a:t>QM1 - 4. Operators </a:t>
            </a:r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1388" y="744538"/>
            <a:ext cx="4975225" cy="3732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980" tIns="47988" rIns="95980" bIns="47988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1" y="4724958"/>
            <a:ext cx="5486400" cy="4476274"/>
          </a:xfrm>
          <a:prstGeom prst="rect">
            <a:avLst/>
          </a:prstGeom>
        </p:spPr>
        <p:txBody>
          <a:bodyPr vert="horz" lIns="95980" tIns="47988" rIns="95980" bIns="4798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48191"/>
            <a:ext cx="2971800" cy="497363"/>
          </a:xfrm>
          <a:prstGeom prst="rect">
            <a:avLst/>
          </a:prstGeom>
        </p:spPr>
        <p:txBody>
          <a:bodyPr vert="horz" lIns="95980" tIns="47988" rIns="95980" bIns="47988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4" y="9448191"/>
            <a:ext cx="2971800" cy="497363"/>
          </a:xfrm>
          <a:prstGeom prst="rect">
            <a:avLst/>
          </a:prstGeom>
        </p:spPr>
        <p:txBody>
          <a:bodyPr vert="horz" lIns="95980" tIns="47988" rIns="95980" bIns="47988" rtlCol="0" anchor="b"/>
          <a:lstStyle>
            <a:lvl1pPr algn="r">
              <a:defRPr sz="1300"/>
            </a:lvl1pPr>
          </a:lstStyle>
          <a:p>
            <a:fld id="{E6917261-0812-4C43-9228-A12288AAD12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6999864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QM1 - 4. Operators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17188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ABF78-189A-4EF7-8A28-172886FF3382}" type="datetime1">
              <a:rPr lang="en-US" smtClean="0"/>
              <a:pPr/>
              <a:t>8/21/2024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1st semester Quantum Mechanics 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78604-1B20-40FB-82FF-DA1C55A7D94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ED107-4EE2-4AAD-AAD7-3F1B7DFD5F33}" type="datetime1">
              <a:rPr lang="en-US" smtClean="0"/>
              <a:pPr/>
              <a:t>8/21/2024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1st semester Quantum Mechanics 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78604-1B20-40FB-82FF-DA1C55A7D94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24DD-DC03-4AAC-B83C-FDDFC218E2A9}" type="datetime1">
              <a:rPr lang="en-US" smtClean="0"/>
              <a:pPr/>
              <a:t>8/21/2024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1st semester Quantum Mechanics 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78604-1B20-40FB-82FF-DA1C55A7D94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17688-C4DE-4950-8C15-A178CB8E64B8}" type="datetime1">
              <a:rPr lang="en-US" smtClean="0"/>
              <a:pPr/>
              <a:t>8/21/2024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1st semester Quantum Mechanics 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78604-1B20-40FB-82FF-DA1C55A7D94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77C92-5AE5-4F49-8C93-A953DAB0ED8A}" type="datetime1">
              <a:rPr lang="en-US" smtClean="0"/>
              <a:pPr/>
              <a:t>8/21/2024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1st semester Quantum Mechanics 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78604-1B20-40FB-82FF-DA1C55A7D94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F2C33-45D5-4441-8503-FAF34B4AD8F5}" type="datetime1">
              <a:rPr lang="en-US" smtClean="0"/>
              <a:pPr/>
              <a:t>8/21/2024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1st semester Quantum Mechanics 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78604-1B20-40FB-82FF-DA1C55A7D94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68959-EA63-4337-A9D9-7F7C745C5DDD}" type="datetime1">
              <a:rPr lang="en-US" smtClean="0"/>
              <a:pPr/>
              <a:t>8/21/2024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1st semester Quantum Mechanics 1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78604-1B20-40FB-82FF-DA1C55A7D94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1D929-323A-4484-AFDE-F0E73F9ACF33}" type="datetime1">
              <a:rPr lang="en-US" smtClean="0"/>
              <a:pPr/>
              <a:t>8/21/2024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1st semester Quantum Mechanics 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78604-1B20-40FB-82FF-DA1C55A7D94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3FF03-4715-4E84-954D-32E4A0CE1F7A}" type="datetime1">
              <a:rPr lang="en-US" smtClean="0"/>
              <a:pPr/>
              <a:t>8/21/2024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1st semester Quantum Mechanics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78604-1B20-40FB-82FF-DA1C55A7D94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EE34C-0FA3-41FC-934F-6F4A109D5C3B}" type="datetime1">
              <a:rPr lang="en-US" smtClean="0"/>
              <a:pPr/>
              <a:t>8/21/2024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1st semester Quantum Mechanics 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78604-1B20-40FB-82FF-DA1C55A7D94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10FE9-8EF7-4CAD-A9F2-35F81DAFC9C5}" type="datetime1">
              <a:rPr lang="en-US" smtClean="0"/>
              <a:pPr/>
              <a:t>8/21/2024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1st semester Quantum Mechanics 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78604-1B20-40FB-82FF-DA1C55A7D94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796514-78A4-45F8-B5F6-ED2551150B4F}" type="datetime1">
              <a:rPr lang="en-US" smtClean="0"/>
              <a:pPr/>
              <a:t>8/21/2024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1st semester Quantum Mechanics 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578604-1B20-40FB-82FF-DA1C55A7D94B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9EB3FD-7893-6DC3-00D0-3614B0D03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143000"/>
          </a:xfrm>
        </p:spPr>
        <p:txBody>
          <a:bodyPr>
            <a:noAutofit/>
          </a:bodyPr>
          <a:lstStyle/>
          <a:p>
            <a:r>
              <a:rPr lang="en-GB" sz="3200" dirty="0">
                <a:latin typeface="Cambria" panose="02040503050406030204" pitchFamily="18" charset="0"/>
                <a:ea typeface="Cambria" panose="02040503050406030204" pitchFamily="18" charset="0"/>
              </a:rPr>
              <a:t>Collaborative project idea: </a:t>
            </a:r>
            <a:br>
              <a:rPr lang="en-GB" sz="32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GB" sz="3200" dirty="0">
                <a:latin typeface="Cambria" panose="02040503050406030204" pitchFamily="18" charset="0"/>
                <a:ea typeface="Cambria" panose="02040503050406030204" pitchFamily="18" charset="0"/>
              </a:rPr>
              <a:t>Resources to support visuo-spatial reasoning for introductory physics students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B59D48-4713-44BD-12EC-2B4987CAD7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83357"/>
            <a:ext cx="8229600" cy="4525963"/>
          </a:xfrm>
        </p:spPr>
        <p:txBody>
          <a:bodyPr>
            <a:normAutofit/>
          </a:bodyPr>
          <a:lstStyle/>
          <a:p>
            <a:r>
              <a:rPr lang="en-GB" sz="2200" dirty="0"/>
              <a:t>Visuo-spatial reasoning skills (e.g. 3D visualization from 2D images; mental rotation; sketching simple 3D objects from different viewpoints; sketching 2D projections; object reflection, translation, scaling) are important for many areas of physics. </a:t>
            </a:r>
            <a:br>
              <a:rPr lang="en-GB" sz="2200" dirty="0"/>
            </a:br>
            <a:r>
              <a:rPr lang="en-GB" sz="1800" i="1" dirty="0"/>
              <a:t>D. H. Uttal &amp; C.A. Cohen, (2012), Psychology of learning and motivation, 57, 147.</a:t>
            </a:r>
          </a:p>
          <a:p>
            <a:r>
              <a:rPr lang="en-GB" sz="2200" dirty="0"/>
              <a:t>Key for conceptual understanding and problem-solving. </a:t>
            </a:r>
            <a:br>
              <a:rPr lang="en-GB" sz="2200" dirty="0"/>
            </a:br>
            <a:r>
              <a:rPr lang="en-GB" sz="1800" b="0" i="1" u="none" strike="noStrike" baseline="0" dirty="0"/>
              <a:t>M. </a:t>
            </a:r>
            <a:r>
              <a:rPr lang="en-GB" sz="1800" b="0" i="1" u="none" strike="noStrike" baseline="0" dirty="0" err="1"/>
              <a:t>Kozhevnikov</a:t>
            </a:r>
            <a:r>
              <a:rPr lang="en-GB" sz="1800" i="1" dirty="0"/>
              <a:t> et al., (2007) </a:t>
            </a:r>
            <a:r>
              <a:rPr lang="en-GB" sz="1800" b="0" i="1" u="none" strike="noStrike" baseline="0" dirty="0"/>
              <a:t>Cognitive Science 31 549.</a:t>
            </a:r>
            <a:endParaRPr lang="en-GB" sz="1800" dirty="0"/>
          </a:p>
          <a:p>
            <a:r>
              <a:rPr lang="en-GB" sz="2200" dirty="0"/>
              <a:t>Standardized diagnostic tests exist. </a:t>
            </a:r>
          </a:p>
          <a:p>
            <a:pPr algn="l"/>
            <a:r>
              <a:rPr lang="en-GB" sz="2200" dirty="0"/>
              <a:t>Skills training has led to improvements in engineering students. </a:t>
            </a:r>
            <a:br>
              <a:rPr lang="en-GB" sz="2200" dirty="0"/>
            </a:br>
            <a:r>
              <a:rPr lang="en-GB" sz="1800" i="1" dirty="0"/>
              <a:t>S. A. </a:t>
            </a:r>
            <a:r>
              <a:rPr lang="en-GB" sz="1800" i="1" dirty="0" err="1"/>
              <a:t>Sorby</a:t>
            </a:r>
            <a:r>
              <a:rPr lang="en-GB" sz="1800" i="1" dirty="0"/>
              <a:t>, (2009) </a:t>
            </a:r>
            <a:r>
              <a:rPr lang="en-GB" sz="1800" b="0" i="1" u="none" strike="noStrike" baseline="0" dirty="0">
                <a:solidFill>
                  <a:srgbClr val="292526"/>
                </a:solidFill>
              </a:rPr>
              <a:t>International Journal of Science Education, 31, 459.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63BEF0-13BB-3533-3666-C824DACC172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437" t="54363" r="19288" b="14900"/>
          <a:stretch/>
        </p:blipFill>
        <p:spPr>
          <a:xfrm>
            <a:off x="4607496" y="5229201"/>
            <a:ext cx="4536504" cy="129614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D30E6F6-3775-4B4A-F87D-F420B85DDFE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500" t="63084" r="15350" b="9293"/>
          <a:stretch/>
        </p:blipFill>
        <p:spPr>
          <a:xfrm>
            <a:off x="0" y="5301208"/>
            <a:ext cx="4716016" cy="106671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CA0E5E93-DF87-A315-E108-39214CC1DEAE}"/>
              </a:ext>
            </a:extLst>
          </p:cNvPr>
          <p:cNvSpPr txBox="1">
            <a:spLocks/>
          </p:cNvSpPr>
          <p:nvPr/>
        </p:nvSpPr>
        <p:spPr>
          <a:xfrm>
            <a:off x="3347864" y="61744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300" dirty="0">
                <a:latin typeface="Cambria" panose="02040503050406030204" pitchFamily="18" charset="0"/>
                <a:ea typeface="Cambria" panose="02040503050406030204" pitchFamily="18" charset="0"/>
              </a:rPr>
              <a:t>Antje Kohnle, SUPA meeting, 20 August 2024</a:t>
            </a:r>
          </a:p>
        </p:txBody>
      </p:sp>
    </p:spTree>
    <p:extLst>
      <p:ext uri="{BB962C8B-B14F-4D97-AF65-F5344CB8AC3E}">
        <p14:creationId xmlns:p14="http://schemas.microsoft.com/office/powerpoint/2010/main" val="3042797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9EB3FD-7893-6DC3-00D0-3614B0D03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48" y="116632"/>
            <a:ext cx="8532440" cy="1143000"/>
          </a:xfrm>
        </p:spPr>
        <p:txBody>
          <a:bodyPr>
            <a:noAutofit/>
          </a:bodyPr>
          <a:lstStyle/>
          <a:p>
            <a:pPr algn="l"/>
            <a:r>
              <a:rPr lang="en-GB" sz="2200" dirty="0" err="1"/>
              <a:t>QuVis</a:t>
            </a:r>
            <a:r>
              <a:rPr lang="en-GB" sz="2200" dirty="0"/>
              <a:t> simulations: use three.js which could be helpful in resource development for visuo-spatial reasoning.</a:t>
            </a:r>
            <a:br>
              <a:rPr lang="en-GB" sz="2200" dirty="0"/>
            </a:br>
            <a:endParaRPr lang="en-GB" sz="22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0115FB3-93EF-31C4-7110-85CDD68D41D0}"/>
              </a:ext>
            </a:extLst>
          </p:cNvPr>
          <p:cNvSpPr txBox="1">
            <a:spLocks/>
          </p:cNvSpPr>
          <p:nvPr/>
        </p:nvSpPr>
        <p:spPr>
          <a:xfrm>
            <a:off x="504056" y="5454352"/>
            <a:ext cx="853244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200" dirty="0"/>
              <a:t>Aim: develop a combination of paper-based sketching tasks and multimedia tasks (e.g. starting with some final year projects)</a:t>
            </a:r>
          </a:p>
        </p:txBody>
      </p:sp>
      <p:pic>
        <p:nvPicPr>
          <p:cNvPr id="3" name="singleQubitVideo2">
            <a:hlinkClick r:id="" action="ppaction://media"/>
            <a:extLst>
              <a:ext uri="{FF2B5EF4-FFF2-40B4-BE49-F238E27FC236}">
                <a16:creationId xmlns:a16="http://schemas.microsoft.com/office/drawing/2014/main" id="{D1913FCB-FA8F-FA2C-D0DA-E667E5E99AD0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1531"/>
                </p14:media>
              </p:ext>
            </p:extLst>
          </p:nvPr>
        </p:nvPicPr>
        <p:blipFill rotWithShape="1">
          <a:blip r:embed="rId4"/>
          <a:srcRect l="722" t="10800" r="2751" b="5201"/>
          <a:stretch/>
        </p:blipFill>
        <p:spPr>
          <a:xfrm>
            <a:off x="28279" y="980728"/>
            <a:ext cx="9082319" cy="4445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312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7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WASPOLLED" val="6CC70567CAD848E0B8D6727394A6DA4F"/>
  <p:tag name="PPTVERSION" val="15"/>
  <p:tag name="TPVERSION" val="8"/>
  <p:tag name="TPFULLVERSION" val="2.1.1.1"/>
  <p:tag name="TPOS" val="2"/>
  <p:tag name="TPLASTSAVEVERSION" val="6.2 PC"/>
  <p:tag name="TPLASTSAVEPRODUCT" val="TurningPoint web for PowerPoint"/>
  <p:tag name="PRESGUID" val="2905af43-1b31-4571-a493-d53f1ac6bf4a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388</TotalTime>
  <Words>198</Words>
  <Application>Microsoft Office PowerPoint</Application>
  <PresentationFormat>On-screen Show (4:3)</PresentationFormat>
  <Paragraphs>9</Paragraphs>
  <Slides>2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Cambria</vt:lpstr>
      <vt:lpstr>Office Theme</vt:lpstr>
      <vt:lpstr>Collaborative project idea:  Resources to support visuo-spatial reasoning for introductory physics students</vt:lpstr>
      <vt:lpstr>QuVis simulations: use three.js which could be helpful in resource development for visuo-spatial reasoning.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Antje Kohnle</dc:creator>
  <cp:lastModifiedBy>Antje Kohnle</cp:lastModifiedBy>
  <cp:revision>414</cp:revision>
  <cp:lastPrinted>2024-08-20T03:30:46Z</cp:lastPrinted>
  <dcterms:created xsi:type="dcterms:W3CDTF">2007-08-17T11:31:09Z</dcterms:created>
  <dcterms:modified xsi:type="dcterms:W3CDTF">2024-08-21T15:15:06Z</dcterms:modified>
</cp:coreProperties>
</file>