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3779838" cy="2592388"/>
  <p:notesSz cx="9931400" cy="6794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2253AD-3832-4BA6-91D2-B5A00F9098F5}" v="5" dt="2024-08-19T16:10:18.1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4660"/>
  </p:normalViewPr>
  <p:slideViewPr>
    <p:cSldViewPr snapToGrid="0">
      <p:cViewPr varScale="1">
        <p:scale>
          <a:sx n="287" d="100"/>
          <a:sy n="287" d="100"/>
        </p:scale>
        <p:origin x="166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s Galloway" userId="31751a76d3e29df6" providerId="LiveId" clId="{EB2253AD-3832-4BA6-91D2-B5A00F9098F5}"/>
    <pc:docChg chg="undo custSel addSld modSld">
      <pc:chgData name="Ross Galloway" userId="31751a76d3e29df6" providerId="LiveId" clId="{EB2253AD-3832-4BA6-91D2-B5A00F9098F5}" dt="2024-08-19T16:12:19.620" v="267" actId="1035"/>
      <pc:docMkLst>
        <pc:docMk/>
      </pc:docMkLst>
      <pc:sldChg chg="addSp modSp mod">
        <pc:chgData name="Ross Galloway" userId="31751a76d3e29df6" providerId="LiveId" clId="{EB2253AD-3832-4BA6-91D2-B5A00F9098F5}" dt="2024-08-19T16:12:19.620" v="267" actId="1035"/>
        <pc:sldMkLst>
          <pc:docMk/>
          <pc:sldMk cId="3979470046" sldId="256"/>
        </pc:sldMkLst>
        <pc:spChg chg="mod">
          <ac:chgData name="Ross Galloway" userId="31751a76d3e29df6" providerId="LiveId" clId="{EB2253AD-3832-4BA6-91D2-B5A00F9098F5}" dt="2024-08-19T16:12:19.620" v="267" actId="1035"/>
          <ac:spMkLst>
            <pc:docMk/>
            <pc:sldMk cId="3979470046" sldId="256"/>
            <ac:spMk id="7" creationId="{45C6FDCB-5D1A-485F-BCF9-4501CE5D610B}"/>
          </ac:spMkLst>
        </pc:spChg>
        <pc:picChg chg="add mod">
          <ac:chgData name="Ross Galloway" userId="31751a76d3e29df6" providerId="LiveId" clId="{EB2253AD-3832-4BA6-91D2-B5A00F9098F5}" dt="2024-08-19T16:10:26.969" v="216" actId="1036"/>
          <ac:picMkLst>
            <pc:docMk/>
            <pc:sldMk cId="3979470046" sldId="256"/>
            <ac:picMk id="8" creationId="{35B3595F-18A9-A287-C25F-06C40DCFFAAE}"/>
          </ac:picMkLst>
        </pc:picChg>
      </pc:sldChg>
      <pc:sldChg chg="modSp new mod modAnim">
        <pc:chgData name="Ross Galloway" userId="31751a76d3e29df6" providerId="LiveId" clId="{EB2253AD-3832-4BA6-91D2-B5A00F9098F5}" dt="2024-08-19T16:09:13.852" v="198"/>
        <pc:sldMkLst>
          <pc:docMk/>
          <pc:sldMk cId="1255376991" sldId="257"/>
        </pc:sldMkLst>
        <pc:spChg chg="mod">
          <ac:chgData name="Ross Galloway" userId="31751a76d3e29df6" providerId="LiveId" clId="{EB2253AD-3832-4BA6-91D2-B5A00F9098F5}" dt="2024-08-19T16:07:23.474" v="42" actId="20577"/>
          <ac:spMkLst>
            <pc:docMk/>
            <pc:sldMk cId="1255376991" sldId="257"/>
            <ac:spMk id="2" creationId="{9F2AC915-061D-B7D8-560A-5503A683A7A6}"/>
          </ac:spMkLst>
        </pc:spChg>
        <pc:spChg chg="mod">
          <ac:chgData name="Ross Galloway" userId="31751a76d3e29df6" providerId="LiveId" clId="{EB2253AD-3832-4BA6-91D2-B5A00F9098F5}" dt="2024-08-19T16:08:44.138" v="194" actId="255"/>
          <ac:spMkLst>
            <pc:docMk/>
            <pc:sldMk cId="1255376991" sldId="257"/>
            <ac:spMk id="3" creationId="{2E478EE1-AE79-9F05-C139-340D26DB2E8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424264"/>
            <a:ext cx="3212862" cy="902535"/>
          </a:xfrm>
        </p:spPr>
        <p:txBody>
          <a:bodyPr anchor="b"/>
          <a:lstStyle>
            <a:lvl1pPr algn="ctr"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1361604"/>
            <a:ext cx="2834879" cy="625893"/>
          </a:xfrm>
        </p:spPr>
        <p:txBody>
          <a:bodyPr/>
          <a:lstStyle>
            <a:lvl1pPr marL="0" indent="0" algn="ctr">
              <a:buNone/>
              <a:defRPr sz="907"/>
            </a:lvl1pPr>
            <a:lvl2pPr marL="172822" indent="0" algn="ctr">
              <a:buNone/>
              <a:defRPr sz="756"/>
            </a:lvl2pPr>
            <a:lvl3pPr marL="345643" indent="0" algn="ctr">
              <a:buNone/>
              <a:defRPr sz="680"/>
            </a:lvl3pPr>
            <a:lvl4pPr marL="518465" indent="0" algn="ctr">
              <a:buNone/>
              <a:defRPr sz="605"/>
            </a:lvl4pPr>
            <a:lvl5pPr marL="691286" indent="0" algn="ctr">
              <a:buNone/>
              <a:defRPr sz="605"/>
            </a:lvl5pPr>
            <a:lvl6pPr marL="864108" indent="0" algn="ctr">
              <a:buNone/>
              <a:defRPr sz="605"/>
            </a:lvl6pPr>
            <a:lvl7pPr marL="1036930" indent="0" algn="ctr">
              <a:buNone/>
              <a:defRPr sz="605"/>
            </a:lvl7pPr>
            <a:lvl8pPr marL="1209751" indent="0" algn="ctr">
              <a:buNone/>
              <a:defRPr sz="605"/>
            </a:lvl8pPr>
            <a:lvl9pPr marL="1382573" indent="0" algn="ctr">
              <a:buNone/>
              <a:defRPr sz="60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00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83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138021"/>
            <a:ext cx="815028" cy="21969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138021"/>
            <a:ext cx="2397835" cy="21969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6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70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646298"/>
            <a:ext cx="3260110" cy="1078361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1734860"/>
            <a:ext cx="3260110" cy="567085"/>
          </a:xfrm>
        </p:spPr>
        <p:txBody>
          <a:bodyPr/>
          <a:lstStyle>
            <a:lvl1pPr marL="0" indent="0">
              <a:buNone/>
              <a:defRPr sz="907">
                <a:solidFill>
                  <a:schemeClr val="tx1"/>
                </a:solidFill>
              </a:defRPr>
            </a:lvl1pPr>
            <a:lvl2pPr marL="172822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2pPr>
            <a:lvl3pPr marL="345643" indent="0">
              <a:buNone/>
              <a:defRPr sz="680">
                <a:solidFill>
                  <a:schemeClr val="tx1">
                    <a:tint val="75000"/>
                  </a:schemeClr>
                </a:solidFill>
              </a:defRPr>
            </a:lvl3pPr>
            <a:lvl4pPr marL="518465" indent="0">
              <a:buNone/>
              <a:defRPr sz="605">
                <a:solidFill>
                  <a:schemeClr val="tx1">
                    <a:tint val="75000"/>
                  </a:schemeClr>
                </a:solidFill>
              </a:defRPr>
            </a:lvl4pPr>
            <a:lvl5pPr marL="691286" indent="0">
              <a:buNone/>
              <a:defRPr sz="605">
                <a:solidFill>
                  <a:schemeClr val="tx1">
                    <a:tint val="75000"/>
                  </a:schemeClr>
                </a:solidFill>
              </a:defRPr>
            </a:lvl5pPr>
            <a:lvl6pPr marL="864108" indent="0">
              <a:buNone/>
              <a:defRPr sz="605">
                <a:solidFill>
                  <a:schemeClr val="tx1">
                    <a:tint val="75000"/>
                  </a:schemeClr>
                </a:solidFill>
              </a:defRPr>
            </a:lvl6pPr>
            <a:lvl7pPr marL="1036930" indent="0">
              <a:buNone/>
              <a:defRPr sz="605">
                <a:solidFill>
                  <a:schemeClr val="tx1">
                    <a:tint val="75000"/>
                  </a:schemeClr>
                </a:solidFill>
              </a:defRPr>
            </a:lvl7pPr>
            <a:lvl8pPr marL="1209751" indent="0">
              <a:buNone/>
              <a:defRPr sz="605">
                <a:solidFill>
                  <a:schemeClr val="tx1">
                    <a:tint val="75000"/>
                  </a:schemeClr>
                </a:solidFill>
              </a:defRPr>
            </a:lvl8pPr>
            <a:lvl9pPr marL="1382573" indent="0">
              <a:buNone/>
              <a:defRPr sz="6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44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690103"/>
            <a:ext cx="1606431" cy="16448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690103"/>
            <a:ext cx="1606431" cy="16448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500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138021"/>
            <a:ext cx="3260110" cy="501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635496"/>
            <a:ext cx="1599048" cy="311446"/>
          </a:xfrm>
        </p:spPr>
        <p:txBody>
          <a:bodyPr anchor="b"/>
          <a:lstStyle>
            <a:lvl1pPr marL="0" indent="0">
              <a:buNone/>
              <a:defRPr sz="907" b="1"/>
            </a:lvl1pPr>
            <a:lvl2pPr marL="172822" indent="0">
              <a:buNone/>
              <a:defRPr sz="756" b="1"/>
            </a:lvl2pPr>
            <a:lvl3pPr marL="345643" indent="0">
              <a:buNone/>
              <a:defRPr sz="680" b="1"/>
            </a:lvl3pPr>
            <a:lvl4pPr marL="518465" indent="0">
              <a:buNone/>
              <a:defRPr sz="605" b="1"/>
            </a:lvl4pPr>
            <a:lvl5pPr marL="691286" indent="0">
              <a:buNone/>
              <a:defRPr sz="605" b="1"/>
            </a:lvl5pPr>
            <a:lvl6pPr marL="864108" indent="0">
              <a:buNone/>
              <a:defRPr sz="605" b="1"/>
            </a:lvl6pPr>
            <a:lvl7pPr marL="1036930" indent="0">
              <a:buNone/>
              <a:defRPr sz="605" b="1"/>
            </a:lvl7pPr>
            <a:lvl8pPr marL="1209751" indent="0">
              <a:buNone/>
              <a:defRPr sz="605" b="1"/>
            </a:lvl8pPr>
            <a:lvl9pPr marL="1382573" indent="0">
              <a:buNone/>
              <a:defRPr sz="6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946942"/>
            <a:ext cx="1599048" cy="1392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635496"/>
            <a:ext cx="1606923" cy="311446"/>
          </a:xfrm>
        </p:spPr>
        <p:txBody>
          <a:bodyPr anchor="b"/>
          <a:lstStyle>
            <a:lvl1pPr marL="0" indent="0">
              <a:buNone/>
              <a:defRPr sz="907" b="1"/>
            </a:lvl1pPr>
            <a:lvl2pPr marL="172822" indent="0">
              <a:buNone/>
              <a:defRPr sz="756" b="1"/>
            </a:lvl2pPr>
            <a:lvl3pPr marL="345643" indent="0">
              <a:buNone/>
              <a:defRPr sz="680" b="1"/>
            </a:lvl3pPr>
            <a:lvl4pPr marL="518465" indent="0">
              <a:buNone/>
              <a:defRPr sz="605" b="1"/>
            </a:lvl4pPr>
            <a:lvl5pPr marL="691286" indent="0">
              <a:buNone/>
              <a:defRPr sz="605" b="1"/>
            </a:lvl5pPr>
            <a:lvl6pPr marL="864108" indent="0">
              <a:buNone/>
              <a:defRPr sz="605" b="1"/>
            </a:lvl6pPr>
            <a:lvl7pPr marL="1036930" indent="0">
              <a:buNone/>
              <a:defRPr sz="605" b="1"/>
            </a:lvl7pPr>
            <a:lvl8pPr marL="1209751" indent="0">
              <a:buNone/>
              <a:defRPr sz="605" b="1"/>
            </a:lvl8pPr>
            <a:lvl9pPr marL="1382573" indent="0">
              <a:buNone/>
              <a:defRPr sz="6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946942"/>
            <a:ext cx="1606923" cy="1392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674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36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34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172826"/>
            <a:ext cx="1219096" cy="604891"/>
          </a:xfrm>
        </p:spPr>
        <p:txBody>
          <a:bodyPr anchor="b"/>
          <a:lstStyle>
            <a:lvl1pPr>
              <a:defRPr sz="12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373256"/>
            <a:ext cx="1913543" cy="1842276"/>
          </a:xfrm>
        </p:spPr>
        <p:txBody>
          <a:bodyPr/>
          <a:lstStyle>
            <a:lvl1pPr>
              <a:defRPr sz="1210"/>
            </a:lvl1pPr>
            <a:lvl2pPr>
              <a:defRPr sz="1058"/>
            </a:lvl2pPr>
            <a:lvl3pPr>
              <a:defRPr sz="907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777716"/>
            <a:ext cx="1219096" cy="1440816"/>
          </a:xfrm>
        </p:spPr>
        <p:txBody>
          <a:bodyPr/>
          <a:lstStyle>
            <a:lvl1pPr marL="0" indent="0">
              <a:buNone/>
              <a:defRPr sz="605"/>
            </a:lvl1pPr>
            <a:lvl2pPr marL="172822" indent="0">
              <a:buNone/>
              <a:defRPr sz="529"/>
            </a:lvl2pPr>
            <a:lvl3pPr marL="345643" indent="0">
              <a:buNone/>
              <a:defRPr sz="454"/>
            </a:lvl3pPr>
            <a:lvl4pPr marL="518465" indent="0">
              <a:buNone/>
              <a:defRPr sz="378"/>
            </a:lvl4pPr>
            <a:lvl5pPr marL="691286" indent="0">
              <a:buNone/>
              <a:defRPr sz="378"/>
            </a:lvl5pPr>
            <a:lvl6pPr marL="864108" indent="0">
              <a:buNone/>
              <a:defRPr sz="378"/>
            </a:lvl6pPr>
            <a:lvl7pPr marL="1036930" indent="0">
              <a:buNone/>
              <a:defRPr sz="378"/>
            </a:lvl7pPr>
            <a:lvl8pPr marL="1209751" indent="0">
              <a:buNone/>
              <a:defRPr sz="378"/>
            </a:lvl8pPr>
            <a:lvl9pPr marL="1382573" indent="0">
              <a:buNone/>
              <a:defRPr sz="3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06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172826"/>
            <a:ext cx="1219096" cy="604891"/>
          </a:xfrm>
        </p:spPr>
        <p:txBody>
          <a:bodyPr anchor="b"/>
          <a:lstStyle>
            <a:lvl1pPr>
              <a:defRPr sz="12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373256"/>
            <a:ext cx="1913543" cy="1842276"/>
          </a:xfrm>
        </p:spPr>
        <p:txBody>
          <a:bodyPr anchor="t"/>
          <a:lstStyle>
            <a:lvl1pPr marL="0" indent="0">
              <a:buNone/>
              <a:defRPr sz="1210"/>
            </a:lvl1pPr>
            <a:lvl2pPr marL="172822" indent="0">
              <a:buNone/>
              <a:defRPr sz="1058"/>
            </a:lvl2pPr>
            <a:lvl3pPr marL="345643" indent="0">
              <a:buNone/>
              <a:defRPr sz="907"/>
            </a:lvl3pPr>
            <a:lvl4pPr marL="518465" indent="0">
              <a:buNone/>
              <a:defRPr sz="756"/>
            </a:lvl4pPr>
            <a:lvl5pPr marL="691286" indent="0">
              <a:buNone/>
              <a:defRPr sz="756"/>
            </a:lvl5pPr>
            <a:lvl6pPr marL="864108" indent="0">
              <a:buNone/>
              <a:defRPr sz="756"/>
            </a:lvl6pPr>
            <a:lvl7pPr marL="1036930" indent="0">
              <a:buNone/>
              <a:defRPr sz="756"/>
            </a:lvl7pPr>
            <a:lvl8pPr marL="1209751" indent="0">
              <a:buNone/>
              <a:defRPr sz="756"/>
            </a:lvl8pPr>
            <a:lvl9pPr marL="1382573" indent="0">
              <a:buNone/>
              <a:defRPr sz="75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777716"/>
            <a:ext cx="1219096" cy="1440816"/>
          </a:xfrm>
        </p:spPr>
        <p:txBody>
          <a:bodyPr/>
          <a:lstStyle>
            <a:lvl1pPr marL="0" indent="0">
              <a:buNone/>
              <a:defRPr sz="605"/>
            </a:lvl1pPr>
            <a:lvl2pPr marL="172822" indent="0">
              <a:buNone/>
              <a:defRPr sz="529"/>
            </a:lvl2pPr>
            <a:lvl3pPr marL="345643" indent="0">
              <a:buNone/>
              <a:defRPr sz="454"/>
            </a:lvl3pPr>
            <a:lvl4pPr marL="518465" indent="0">
              <a:buNone/>
              <a:defRPr sz="378"/>
            </a:lvl4pPr>
            <a:lvl5pPr marL="691286" indent="0">
              <a:buNone/>
              <a:defRPr sz="378"/>
            </a:lvl5pPr>
            <a:lvl6pPr marL="864108" indent="0">
              <a:buNone/>
              <a:defRPr sz="378"/>
            </a:lvl6pPr>
            <a:lvl7pPr marL="1036930" indent="0">
              <a:buNone/>
              <a:defRPr sz="378"/>
            </a:lvl7pPr>
            <a:lvl8pPr marL="1209751" indent="0">
              <a:buNone/>
              <a:defRPr sz="378"/>
            </a:lvl8pPr>
            <a:lvl9pPr marL="1382573" indent="0">
              <a:buNone/>
              <a:defRPr sz="3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443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138021"/>
            <a:ext cx="3260110" cy="501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690103"/>
            <a:ext cx="3260110" cy="1644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2402760"/>
            <a:ext cx="850464" cy="1380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7C29F-38DE-42A9-ACCD-283CE092B408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2402760"/>
            <a:ext cx="1275695" cy="1380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2402760"/>
            <a:ext cx="850464" cy="1380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8988D-8CAC-40E8-A250-3921BF2242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41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45643" rtl="0" eaLnBrk="1" latinLnBrk="0" hangingPunct="1">
        <a:lnSpc>
          <a:spcPct val="90000"/>
        </a:lnSpc>
        <a:spcBef>
          <a:spcPct val="0"/>
        </a:spcBef>
        <a:buNone/>
        <a:defRPr sz="16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6411" indent="-86411" algn="l" defTabSz="345643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59232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907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3pPr>
      <a:lvl4pPr marL="604876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680" kern="1200">
          <a:solidFill>
            <a:schemeClr val="tx1"/>
          </a:solidFill>
          <a:latin typeface="+mn-lt"/>
          <a:ea typeface="+mn-ea"/>
          <a:cs typeface="+mn-cs"/>
        </a:defRPr>
      </a:lvl4pPr>
      <a:lvl5pPr marL="777697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680" kern="1200">
          <a:solidFill>
            <a:schemeClr val="tx1"/>
          </a:solidFill>
          <a:latin typeface="+mn-lt"/>
          <a:ea typeface="+mn-ea"/>
          <a:cs typeface="+mn-cs"/>
        </a:defRPr>
      </a:lvl5pPr>
      <a:lvl6pPr marL="950519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680" kern="1200">
          <a:solidFill>
            <a:schemeClr val="tx1"/>
          </a:solidFill>
          <a:latin typeface="+mn-lt"/>
          <a:ea typeface="+mn-ea"/>
          <a:cs typeface="+mn-cs"/>
        </a:defRPr>
      </a:lvl6pPr>
      <a:lvl7pPr marL="1123340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680" kern="1200">
          <a:solidFill>
            <a:schemeClr val="tx1"/>
          </a:solidFill>
          <a:latin typeface="+mn-lt"/>
          <a:ea typeface="+mn-ea"/>
          <a:cs typeface="+mn-cs"/>
        </a:defRPr>
      </a:lvl7pPr>
      <a:lvl8pPr marL="1296162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680" kern="1200">
          <a:solidFill>
            <a:schemeClr val="tx1"/>
          </a:solidFill>
          <a:latin typeface="+mn-lt"/>
          <a:ea typeface="+mn-ea"/>
          <a:cs typeface="+mn-cs"/>
        </a:defRPr>
      </a:lvl8pPr>
      <a:lvl9pPr marL="1468984" indent="-86411" algn="l" defTabSz="345643" rtl="0" eaLnBrk="1" latinLnBrk="0" hangingPunct="1">
        <a:lnSpc>
          <a:spcPct val="90000"/>
        </a:lnSpc>
        <a:spcBef>
          <a:spcPts val="189"/>
        </a:spcBef>
        <a:buFont typeface="Arial" panose="020B0604020202020204" pitchFamily="34" charset="0"/>
        <a:buChar char="•"/>
        <a:defRPr sz="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1pPr>
      <a:lvl2pPr marL="172822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2pPr>
      <a:lvl3pPr marL="345643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3pPr>
      <a:lvl4pPr marL="518465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4pPr>
      <a:lvl5pPr marL="691286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5pPr>
      <a:lvl6pPr marL="864108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6pPr>
      <a:lvl7pPr marL="1036930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7pPr>
      <a:lvl8pPr marL="1209751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8pPr>
      <a:lvl9pPr marL="1382573" algn="l" defTabSz="345643" rtl="0" eaLnBrk="1" latinLnBrk="0" hangingPunct="1">
        <a:defRPr sz="6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CC47A9-215F-44E3-9B5F-0C6E05014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170" y="371632"/>
            <a:ext cx="1046080" cy="7571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C6FDCB-5D1A-485F-BCF9-4501CE5D610B}"/>
              </a:ext>
            </a:extLst>
          </p:cNvPr>
          <p:cNvSpPr txBox="1"/>
          <p:nvPr/>
        </p:nvSpPr>
        <p:spPr>
          <a:xfrm>
            <a:off x="99753" y="933548"/>
            <a:ext cx="356449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Who he?</a:t>
            </a:r>
          </a:p>
          <a:p>
            <a:endParaRPr lang="en-GB" sz="1100" b="1" dirty="0"/>
          </a:p>
          <a:p>
            <a:r>
              <a:rPr lang="en-GB" sz="1100" dirty="0"/>
              <a:t>Ross K. Galloway</a:t>
            </a:r>
          </a:p>
          <a:p>
            <a:r>
              <a:rPr lang="en-GB" sz="900" dirty="0">
                <a:latin typeface="Lucida Sans Typewriter" panose="020B0509030504030204" pitchFamily="49" charset="0"/>
              </a:rPr>
              <a:t>ross.galloway@ed.ac.uk</a:t>
            </a:r>
          </a:p>
          <a:p>
            <a:endParaRPr lang="en-GB" sz="1100" dirty="0">
              <a:latin typeface="Lucida Sans Typewriter" panose="020B0509030504030204" pitchFamily="49" charset="0"/>
            </a:endParaRPr>
          </a:p>
          <a:p>
            <a:r>
              <a:rPr lang="en-GB" sz="1100" dirty="0"/>
              <a:t>Professor of Physics Education</a:t>
            </a:r>
          </a:p>
          <a:p>
            <a:r>
              <a:rPr lang="en-GB" sz="1100" dirty="0"/>
              <a:t>School of Physics &amp; Astronomy</a:t>
            </a:r>
          </a:p>
          <a:p>
            <a:r>
              <a:rPr lang="en-GB" sz="1100" dirty="0"/>
              <a:t>University of Edinburgh (since 2009)</a:t>
            </a:r>
          </a:p>
          <a:p>
            <a:r>
              <a:rPr lang="en-GB" sz="1100" dirty="0"/>
              <a:t>previously University of Glasgow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B9CC987-2F53-AEED-A5D8-D2D4030E1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56" y="371632"/>
            <a:ext cx="2054658" cy="492030"/>
          </a:xfrm>
          <a:prstGeom prst="rect">
            <a:avLst/>
          </a:prstGeom>
        </p:spPr>
      </p:pic>
      <p:pic>
        <p:nvPicPr>
          <p:cNvPr id="8" name="Picture 7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35B3595F-18A9-A287-C25F-06C40DCFF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81" y="1202571"/>
            <a:ext cx="60960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7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AC915-061D-B7D8-560A-5503A683A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64" y="387401"/>
            <a:ext cx="3260110" cy="501075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I’ve been thinking about recently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78EE1-AE79-9F05-C139-340D26DB2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64" y="939483"/>
            <a:ext cx="3260110" cy="1644846"/>
          </a:xfrm>
        </p:spPr>
        <p:txBody>
          <a:bodyPr>
            <a:normAutofit/>
          </a:bodyPr>
          <a:lstStyle/>
          <a:p>
            <a:r>
              <a:rPr lang="en-GB" sz="1400" dirty="0"/>
              <a:t>Pedagogical knowledge</a:t>
            </a:r>
          </a:p>
          <a:p>
            <a:r>
              <a:rPr lang="en-GB" sz="1400" dirty="0"/>
              <a:t>Pedagogical environment knowledge</a:t>
            </a:r>
          </a:p>
          <a:p>
            <a:r>
              <a:rPr lang="en-GB" sz="1400" dirty="0"/>
              <a:t>Pedagogical content knowledge</a:t>
            </a:r>
          </a:p>
          <a:p>
            <a:endParaRPr lang="en-GB" sz="1400" dirty="0"/>
          </a:p>
          <a:p>
            <a:r>
              <a:rPr lang="en-GB" sz="1400" dirty="0"/>
              <a:t>Content knowledge</a:t>
            </a:r>
          </a:p>
        </p:txBody>
      </p:sp>
    </p:spTree>
    <p:extLst>
      <p:ext uri="{BB962C8B-B14F-4D97-AF65-F5344CB8AC3E}">
        <p14:creationId xmlns:p14="http://schemas.microsoft.com/office/powerpoint/2010/main" val="125537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52</Words>
  <Application>Microsoft Office PowerPoint</Application>
  <PresentationFormat>Custom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Lucida Sans Typewriter</vt:lpstr>
      <vt:lpstr>Office Theme</vt:lpstr>
      <vt:lpstr>PowerPoint Presentation</vt:lpstr>
      <vt:lpstr>What I’ve been thinking about recently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Galloway</dc:creator>
  <cp:lastModifiedBy>Ross Galloway</cp:lastModifiedBy>
  <cp:revision>7</cp:revision>
  <cp:lastPrinted>2024-08-08T15:33:03Z</cp:lastPrinted>
  <dcterms:created xsi:type="dcterms:W3CDTF">2024-08-08T15:16:41Z</dcterms:created>
  <dcterms:modified xsi:type="dcterms:W3CDTF">2024-08-20T09:04:10Z</dcterms:modified>
</cp:coreProperties>
</file>