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4"/>
  </p:notesMasterIdLst>
  <p:sldIdLst>
    <p:sldId id="562" r:id="rId2"/>
    <p:sldId id="563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61C3D4-7FB7-4E07-922E-FC7590BE4C98}" v="43" dt="2024-08-20T08:51:49.0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92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88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olas Labrosse" userId="8a77d67f-e948-478c-b7c4-9cd47355a0f8" providerId="ADAL" clId="{1161C3D4-7FB7-4E07-922E-FC7590BE4C98}"/>
    <pc:docChg chg="undo custSel addSld delSld modSld delMainMaster">
      <pc:chgData name="Nicolas Labrosse" userId="8a77d67f-e948-478c-b7c4-9cd47355a0f8" providerId="ADAL" clId="{1161C3D4-7FB7-4E07-922E-FC7590BE4C98}" dt="2024-08-20T08:51:49.075" v="1621" actId="20577"/>
      <pc:docMkLst>
        <pc:docMk/>
      </pc:docMkLst>
      <pc:sldChg chg="del">
        <pc:chgData name="Nicolas Labrosse" userId="8a77d67f-e948-478c-b7c4-9cd47355a0f8" providerId="ADAL" clId="{1161C3D4-7FB7-4E07-922E-FC7590BE4C98}" dt="2024-08-20T08:22:06.650" v="0" actId="47"/>
        <pc:sldMkLst>
          <pc:docMk/>
          <pc:sldMk cId="48590684" sldId="256"/>
        </pc:sldMkLst>
      </pc:sldChg>
      <pc:sldChg chg="del">
        <pc:chgData name="Nicolas Labrosse" userId="8a77d67f-e948-478c-b7c4-9cd47355a0f8" providerId="ADAL" clId="{1161C3D4-7FB7-4E07-922E-FC7590BE4C98}" dt="2024-08-20T08:22:06.650" v="0" actId="47"/>
        <pc:sldMkLst>
          <pc:docMk/>
          <pc:sldMk cId="2021476729" sldId="257"/>
        </pc:sldMkLst>
      </pc:sldChg>
      <pc:sldChg chg="del">
        <pc:chgData name="Nicolas Labrosse" userId="8a77d67f-e948-478c-b7c4-9cd47355a0f8" providerId="ADAL" clId="{1161C3D4-7FB7-4E07-922E-FC7590BE4C98}" dt="2024-08-20T08:22:06.650" v="0" actId="47"/>
        <pc:sldMkLst>
          <pc:docMk/>
          <pc:sldMk cId="549208872" sldId="258"/>
        </pc:sldMkLst>
      </pc:sldChg>
      <pc:sldChg chg="del">
        <pc:chgData name="Nicolas Labrosse" userId="8a77d67f-e948-478c-b7c4-9cd47355a0f8" providerId="ADAL" clId="{1161C3D4-7FB7-4E07-922E-FC7590BE4C98}" dt="2024-08-20T08:22:19.483" v="2" actId="47"/>
        <pc:sldMkLst>
          <pc:docMk/>
          <pc:sldMk cId="1511533286" sldId="259"/>
        </pc:sldMkLst>
      </pc:sldChg>
      <pc:sldChg chg="del">
        <pc:chgData name="Nicolas Labrosse" userId="8a77d67f-e948-478c-b7c4-9cd47355a0f8" providerId="ADAL" clId="{1161C3D4-7FB7-4E07-922E-FC7590BE4C98}" dt="2024-08-20T08:23:38.137" v="10" actId="47"/>
        <pc:sldMkLst>
          <pc:docMk/>
          <pc:sldMk cId="3006378702" sldId="273"/>
        </pc:sldMkLst>
      </pc:sldChg>
      <pc:sldChg chg="del">
        <pc:chgData name="Nicolas Labrosse" userId="8a77d67f-e948-478c-b7c4-9cd47355a0f8" providerId="ADAL" clId="{1161C3D4-7FB7-4E07-922E-FC7590BE4C98}" dt="2024-08-20T08:22:33.952" v="6" actId="47"/>
        <pc:sldMkLst>
          <pc:docMk/>
          <pc:sldMk cId="810374094" sldId="345"/>
        </pc:sldMkLst>
      </pc:sldChg>
      <pc:sldChg chg="del">
        <pc:chgData name="Nicolas Labrosse" userId="8a77d67f-e948-478c-b7c4-9cd47355a0f8" providerId="ADAL" clId="{1161C3D4-7FB7-4E07-922E-FC7590BE4C98}" dt="2024-08-20T08:22:36.441" v="7" actId="47"/>
        <pc:sldMkLst>
          <pc:docMk/>
          <pc:sldMk cId="4248922591" sldId="357"/>
        </pc:sldMkLst>
      </pc:sldChg>
      <pc:sldChg chg="del">
        <pc:chgData name="Nicolas Labrosse" userId="8a77d67f-e948-478c-b7c4-9cd47355a0f8" providerId="ADAL" clId="{1161C3D4-7FB7-4E07-922E-FC7590BE4C98}" dt="2024-08-20T08:23:59.162" v="11" actId="47"/>
        <pc:sldMkLst>
          <pc:docMk/>
          <pc:sldMk cId="3935436264" sldId="435"/>
        </pc:sldMkLst>
      </pc:sldChg>
      <pc:sldChg chg="del">
        <pc:chgData name="Nicolas Labrosse" userId="8a77d67f-e948-478c-b7c4-9cd47355a0f8" providerId="ADAL" clId="{1161C3D4-7FB7-4E07-922E-FC7590BE4C98}" dt="2024-08-20T08:22:51.366" v="8" actId="47"/>
        <pc:sldMkLst>
          <pc:docMk/>
          <pc:sldMk cId="758597344" sldId="449"/>
        </pc:sldMkLst>
      </pc:sldChg>
      <pc:sldChg chg="del">
        <pc:chgData name="Nicolas Labrosse" userId="8a77d67f-e948-478c-b7c4-9cd47355a0f8" providerId="ADAL" clId="{1161C3D4-7FB7-4E07-922E-FC7590BE4C98}" dt="2024-08-20T08:23:35.188" v="9" actId="47"/>
        <pc:sldMkLst>
          <pc:docMk/>
          <pc:sldMk cId="3039843517" sldId="480"/>
        </pc:sldMkLst>
      </pc:sldChg>
      <pc:sldChg chg="del">
        <pc:chgData name="Nicolas Labrosse" userId="8a77d67f-e948-478c-b7c4-9cd47355a0f8" providerId="ADAL" clId="{1161C3D4-7FB7-4E07-922E-FC7590BE4C98}" dt="2024-08-20T08:22:25.744" v="4" actId="47"/>
        <pc:sldMkLst>
          <pc:docMk/>
          <pc:sldMk cId="3989996997" sldId="492"/>
        </pc:sldMkLst>
      </pc:sldChg>
      <pc:sldChg chg="del">
        <pc:chgData name="Nicolas Labrosse" userId="8a77d67f-e948-478c-b7c4-9cd47355a0f8" providerId="ADAL" clId="{1161C3D4-7FB7-4E07-922E-FC7590BE4C98}" dt="2024-08-20T08:22:27.356" v="5" actId="47"/>
        <pc:sldMkLst>
          <pc:docMk/>
          <pc:sldMk cId="2657036193" sldId="493"/>
        </pc:sldMkLst>
      </pc:sldChg>
      <pc:sldChg chg="del">
        <pc:chgData name="Nicolas Labrosse" userId="8a77d67f-e948-478c-b7c4-9cd47355a0f8" providerId="ADAL" clId="{1161C3D4-7FB7-4E07-922E-FC7590BE4C98}" dt="2024-08-20T08:33:27.152" v="451" actId="47"/>
        <pc:sldMkLst>
          <pc:docMk/>
          <pc:sldMk cId="1202550328" sldId="494"/>
        </pc:sldMkLst>
      </pc:sldChg>
      <pc:sldChg chg="del">
        <pc:chgData name="Nicolas Labrosse" userId="8a77d67f-e948-478c-b7c4-9cd47355a0f8" providerId="ADAL" clId="{1161C3D4-7FB7-4E07-922E-FC7590BE4C98}" dt="2024-08-20T08:33:27.152" v="451" actId="47"/>
        <pc:sldMkLst>
          <pc:docMk/>
          <pc:sldMk cId="3041773930" sldId="518"/>
        </pc:sldMkLst>
      </pc:sldChg>
      <pc:sldChg chg="del">
        <pc:chgData name="Nicolas Labrosse" userId="8a77d67f-e948-478c-b7c4-9cd47355a0f8" providerId="ADAL" clId="{1161C3D4-7FB7-4E07-922E-FC7590BE4C98}" dt="2024-08-20T08:33:27.152" v="451" actId="47"/>
        <pc:sldMkLst>
          <pc:docMk/>
          <pc:sldMk cId="1405744285" sldId="520"/>
        </pc:sldMkLst>
      </pc:sldChg>
      <pc:sldChg chg="del">
        <pc:chgData name="Nicolas Labrosse" userId="8a77d67f-e948-478c-b7c4-9cd47355a0f8" providerId="ADAL" clId="{1161C3D4-7FB7-4E07-922E-FC7590BE4C98}" dt="2024-08-20T08:33:27.152" v="451" actId="47"/>
        <pc:sldMkLst>
          <pc:docMk/>
          <pc:sldMk cId="143082107" sldId="527"/>
        </pc:sldMkLst>
      </pc:sldChg>
      <pc:sldChg chg="del">
        <pc:chgData name="Nicolas Labrosse" userId="8a77d67f-e948-478c-b7c4-9cd47355a0f8" providerId="ADAL" clId="{1161C3D4-7FB7-4E07-922E-FC7590BE4C98}" dt="2024-08-20T08:33:27.152" v="451" actId="47"/>
        <pc:sldMkLst>
          <pc:docMk/>
          <pc:sldMk cId="171646525" sldId="528"/>
        </pc:sldMkLst>
      </pc:sldChg>
      <pc:sldChg chg="del">
        <pc:chgData name="Nicolas Labrosse" userId="8a77d67f-e948-478c-b7c4-9cd47355a0f8" providerId="ADAL" clId="{1161C3D4-7FB7-4E07-922E-FC7590BE4C98}" dt="2024-08-20T08:33:27.152" v="451" actId="47"/>
        <pc:sldMkLst>
          <pc:docMk/>
          <pc:sldMk cId="1264384598" sldId="543"/>
        </pc:sldMkLst>
      </pc:sldChg>
      <pc:sldChg chg="del">
        <pc:chgData name="Nicolas Labrosse" userId="8a77d67f-e948-478c-b7c4-9cd47355a0f8" providerId="ADAL" clId="{1161C3D4-7FB7-4E07-922E-FC7590BE4C98}" dt="2024-08-20T08:33:27.152" v="451" actId="47"/>
        <pc:sldMkLst>
          <pc:docMk/>
          <pc:sldMk cId="1000468528" sldId="544"/>
        </pc:sldMkLst>
      </pc:sldChg>
      <pc:sldChg chg="del">
        <pc:chgData name="Nicolas Labrosse" userId="8a77d67f-e948-478c-b7c4-9cd47355a0f8" providerId="ADAL" clId="{1161C3D4-7FB7-4E07-922E-FC7590BE4C98}" dt="2024-08-20T08:33:27.152" v="451" actId="47"/>
        <pc:sldMkLst>
          <pc:docMk/>
          <pc:sldMk cId="214481479" sldId="545"/>
        </pc:sldMkLst>
      </pc:sldChg>
      <pc:sldChg chg="del">
        <pc:chgData name="Nicolas Labrosse" userId="8a77d67f-e948-478c-b7c4-9cd47355a0f8" providerId="ADAL" clId="{1161C3D4-7FB7-4E07-922E-FC7590BE4C98}" dt="2024-08-20T08:33:27.152" v="451" actId="47"/>
        <pc:sldMkLst>
          <pc:docMk/>
          <pc:sldMk cId="3311422436" sldId="546"/>
        </pc:sldMkLst>
      </pc:sldChg>
      <pc:sldChg chg="del">
        <pc:chgData name="Nicolas Labrosse" userId="8a77d67f-e948-478c-b7c4-9cd47355a0f8" providerId="ADAL" clId="{1161C3D4-7FB7-4E07-922E-FC7590BE4C98}" dt="2024-08-20T08:33:27.152" v="451" actId="47"/>
        <pc:sldMkLst>
          <pc:docMk/>
          <pc:sldMk cId="1161809530" sldId="547"/>
        </pc:sldMkLst>
      </pc:sldChg>
      <pc:sldChg chg="del">
        <pc:chgData name="Nicolas Labrosse" userId="8a77d67f-e948-478c-b7c4-9cd47355a0f8" providerId="ADAL" clId="{1161C3D4-7FB7-4E07-922E-FC7590BE4C98}" dt="2024-08-20T08:25:23.644" v="15" actId="47"/>
        <pc:sldMkLst>
          <pc:docMk/>
          <pc:sldMk cId="4244171547" sldId="549"/>
        </pc:sldMkLst>
      </pc:sldChg>
      <pc:sldChg chg="del">
        <pc:chgData name="Nicolas Labrosse" userId="8a77d67f-e948-478c-b7c4-9cd47355a0f8" providerId="ADAL" clId="{1161C3D4-7FB7-4E07-922E-FC7590BE4C98}" dt="2024-08-20T08:22:13.269" v="1" actId="47"/>
        <pc:sldMkLst>
          <pc:docMk/>
          <pc:sldMk cId="4276679506" sldId="551"/>
        </pc:sldMkLst>
      </pc:sldChg>
      <pc:sldChg chg="del">
        <pc:chgData name="Nicolas Labrosse" userId="8a77d67f-e948-478c-b7c4-9cd47355a0f8" providerId="ADAL" clId="{1161C3D4-7FB7-4E07-922E-FC7590BE4C98}" dt="2024-08-20T08:22:23.653" v="3" actId="47"/>
        <pc:sldMkLst>
          <pc:docMk/>
          <pc:sldMk cId="3239954370" sldId="552"/>
        </pc:sldMkLst>
      </pc:sldChg>
      <pc:sldChg chg="del">
        <pc:chgData name="Nicolas Labrosse" userId="8a77d67f-e948-478c-b7c4-9cd47355a0f8" providerId="ADAL" clId="{1161C3D4-7FB7-4E07-922E-FC7590BE4C98}" dt="2024-08-20T08:33:27.152" v="451" actId="47"/>
        <pc:sldMkLst>
          <pc:docMk/>
          <pc:sldMk cId="3374694753" sldId="553"/>
        </pc:sldMkLst>
      </pc:sldChg>
      <pc:sldChg chg="del">
        <pc:chgData name="Nicolas Labrosse" userId="8a77d67f-e948-478c-b7c4-9cd47355a0f8" providerId="ADAL" clId="{1161C3D4-7FB7-4E07-922E-FC7590BE4C98}" dt="2024-08-20T08:24:18.568" v="14" actId="47"/>
        <pc:sldMkLst>
          <pc:docMk/>
          <pc:sldMk cId="1908729105" sldId="554"/>
        </pc:sldMkLst>
      </pc:sldChg>
      <pc:sldChg chg="del">
        <pc:chgData name="Nicolas Labrosse" userId="8a77d67f-e948-478c-b7c4-9cd47355a0f8" providerId="ADAL" clId="{1161C3D4-7FB7-4E07-922E-FC7590BE4C98}" dt="2024-08-20T08:33:27.152" v="451" actId="47"/>
        <pc:sldMkLst>
          <pc:docMk/>
          <pc:sldMk cId="227309831" sldId="555"/>
        </pc:sldMkLst>
      </pc:sldChg>
      <pc:sldChg chg="del">
        <pc:chgData name="Nicolas Labrosse" userId="8a77d67f-e948-478c-b7c4-9cd47355a0f8" providerId="ADAL" clId="{1161C3D4-7FB7-4E07-922E-FC7590BE4C98}" dt="2024-08-20T08:33:27.152" v="451" actId="47"/>
        <pc:sldMkLst>
          <pc:docMk/>
          <pc:sldMk cId="3797560669" sldId="556"/>
        </pc:sldMkLst>
      </pc:sldChg>
      <pc:sldChg chg="del">
        <pc:chgData name="Nicolas Labrosse" userId="8a77d67f-e948-478c-b7c4-9cd47355a0f8" providerId="ADAL" clId="{1161C3D4-7FB7-4E07-922E-FC7590BE4C98}" dt="2024-08-20T08:33:27.152" v="451" actId="47"/>
        <pc:sldMkLst>
          <pc:docMk/>
          <pc:sldMk cId="996697611" sldId="557"/>
        </pc:sldMkLst>
      </pc:sldChg>
      <pc:sldChg chg="del">
        <pc:chgData name="Nicolas Labrosse" userId="8a77d67f-e948-478c-b7c4-9cd47355a0f8" providerId="ADAL" clId="{1161C3D4-7FB7-4E07-922E-FC7590BE4C98}" dt="2024-08-20T08:33:27.152" v="451" actId="47"/>
        <pc:sldMkLst>
          <pc:docMk/>
          <pc:sldMk cId="479119068" sldId="558"/>
        </pc:sldMkLst>
      </pc:sldChg>
      <pc:sldChg chg="del">
        <pc:chgData name="Nicolas Labrosse" userId="8a77d67f-e948-478c-b7c4-9cd47355a0f8" providerId="ADAL" clId="{1161C3D4-7FB7-4E07-922E-FC7590BE4C98}" dt="2024-08-20T08:24:08.612" v="12" actId="47"/>
        <pc:sldMkLst>
          <pc:docMk/>
          <pc:sldMk cId="3462912055" sldId="559"/>
        </pc:sldMkLst>
      </pc:sldChg>
      <pc:sldChg chg="del">
        <pc:chgData name="Nicolas Labrosse" userId="8a77d67f-e948-478c-b7c4-9cd47355a0f8" providerId="ADAL" clId="{1161C3D4-7FB7-4E07-922E-FC7590BE4C98}" dt="2024-08-20T08:24:11.972" v="13" actId="47"/>
        <pc:sldMkLst>
          <pc:docMk/>
          <pc:sldMk cId="3621126525" sldId="560"/>
        </pc:sldMkLst>
      </pc:sldChg>
      <pc:sldChg chg="del">
        <pc:chgData name="Nicolas Labrosse" userId="8a77d67f-e948-478c-b7c4-9cd47355a0f8" providerId="ADAL" clId="{1161C3D4-7FB7-4E07-922E-FC7590BE4C98}" dt="2024-08-20T08:33:27.152" v="451" actId="47"/>
        <pc:sldMkLst>
          <pc:docMk/>
          <pc:sldMk cId="3712914956" sldId="561"/>
        </pc:sldMkLst>
      </pc:sldChg>
      <pc:sldChg chg="addSp delSp modSp new mod modAnim">
        <pc:chgData name="Nicolas Labrosse" userId="8a77d67f-e948-478c-b7c4-9cd47355a0f8" providerId="ADAL" clId="{1161C3D4-7FB7-4E07-922E-FC7590BE4C98}" dt="2024-08-20T08:50:05.294" v="1584"/>
        <pc:sldMkLst>
          <pc:docMk/>
          <pc:sldMk cId="4152258204" sldId="562"/>
        </pc:sldMkLst>
        <pc:spChg chg="mod">
          <ac:chgData name="Nicolas Labrosse" userId="8a77d67f-e948-478c-b7c4-9cd47355a0f8" providerId="ADAL" clId="{1161C3D4-7FB7-4E07-922E-FC7590BE4C98}" dt="2024-08-20T08:32:13.804" v="448" actId="20577"/>
          <ac:spMkLst>
            <pc:docMk/>
            <pc:sldMk cId="4152258204" sldId="562"/>
            <ac:spMk id="2" creationId="{0F783722-E10C-BDAD-625B-C20A4ECE5AB5}"/>
          </ac:spMkLst>
        </pc:spChg>
        <pc:spChg chg="mod">
          <ac:chgData name="Nicolas Labrosse" userId="8a77d67f-e948-478c-b7c4-9cd47355a0f8" providerId="ADAL" clId="{1161C3D4-7FB7-4E07-922E-FC7590BE4C98}" dt="2024-08-20T08:43:52.556" v="1012" actId="20577"/>
          <ac:spMkLst>
            <pc:docMk/>
            <pc:sldMk cId="4152258204" sldId="562"/>
            <ac:spMk id="3" creationId="{719497F6-F9A2-C034-1466-2D12A0DE8309}"/>
          </ac:spMkLst>
        </pc:spChg>
        <pc:spChg chg="add del mod">
          <ac:chgData name="Nicolas Labrosse" userId="8a77d67f-e948-478c-b7c4-9cd47355a0f8" providerId="ADAL" clId="{1161C3D4-7FB7-4E07-922E-FC7590BE4C98}" dt="2024-08-20T08:42:04.638" v="884" actId="478"/>
          <ac:spMkLst>
            <pc:docMk/>
            <pc:sldMk cId="4152258204" sldId="562"/>
            <ac:spMk id="6" creationId="{75883367-8B70-6FEB-56A7-643FD0B43BB1}"/>
          </ac:spMkLst>
        </pc:spChg>
        <pc:picChg chg="add mod">
          <ac:chgData name="Nicolas Labrosse" userId="8a77d67f-e948-478c-b7c4-9cd47355a0f8" providerId="ADAL" clId="{1161C3D4-7FB7-4E07-922E-FC7590BE4C98}" dt="2024-08-20T08:35:09.396" v="546" actId="962"/>
          <ac:picMkLst>
            <pc:docMk/>
            <pc:sldMk cId="4152258204" sldId="562"/>
            <ac:picMk id="5" creationId="{9C4F9A9E-1221-411A-36AD-FFCE905B7AEF}"/>
          </ac:picMkLst>
        </pc:picChg>
      </pc:sldChg>
      <pc:sldChg chg="new del">
        <pc:chgData name="Nicolas Labrosse" userId="8a77d67f-e948-478c-b7c4-9cd47355a0f8" providerId="ADAL" clId="{1161C3D4-7FB7-4E07-922E-FC7590BE4C98}" dt="2024-08-20T08:44:26.790" v="1014" actId="680"/>
        <pc:sldMkLst>
          <pc:docMk/>
          <pc:sldMk cId="2439704241" sldId="563"/>
        </pc:sldMkLst>
      </pc:sldChg>
      <pc:sldChg chg="modSp add mod modAnim">
        <pc:chgData name="Nicolas Labrosse" userId="8a77d67f-e948-478c-b7c4-9cd47355a0f8" providerId="ADAL" clId="{1161C3D4-7FB7-4E07-922E-FC7590BE4C98}" dt="2024-08-20T08:51:49.075" v="1621" actId="20577"/>
        <pc:sldMkLst>
          <pc:docMk/>
          <pc:sldMk cId="3629907371" sldId="563"/>
        </pc:sldMkLst>
        <pc:spChg chg="mod">
          <ac:chgData name="Nicolas Labrosse" userId="8a77d67f-e948-478c-b7c4-9cd47355a0f8" providerId="ADAL" clId="{1161C3D4-7FB7-4E07-922E-FC7590BE4C98}" dt="2024-08-20T08:44:38.295" v="1042" actId="20577"/>
          <ac:spMkLst>
            <pc:docMk/>
            <pc:sldMk cId="3629907371" sldId="563"/>
            <ac:spMk id="2" creationId="{0F783722-E10C-BDAD-625B-C20A4ECE5AB5}"/>
          </ac:spMkLst>
        </pc:spChg>
        <pc:spChg chg="mod">
          <ac:chgData name="Nicolas Labrosse" userId="8a77d67f-e948-478c-b7c4-9cd47355a0f8" providerId="ADAL" clId="{1161C3D4-7FB7-4E07-922E-FC7590BE4C98}" dt="2024-08-20T08:51:49.075" v="1621" actId="20577"/>
          <ac:spMkLst>
            <pc:docMk/>
            <pc:sldMk cId="3629907371" sldId="563"/>
            <ac:spMk id="3" creationId="{719497F6-F9A2-C034-1466-2D12A0DE8309}"/>
          </ac:spMkLst>
        </pc:spChg>
      </pc:sldChg>
      <pc:sldMasterChg chg="del delSldLayout">
        <pc:chgData name="Nicolas Labrosse" userId="8a77d67f-e948-478c-b7c4-9cd47355a0f8" providerId="ADAL" clId="{1161C3D4-7FB7-4E07-922E-FC7590BE4C98}" dt="2024-08-20T08:23:38.137" v="10" actId="47"/>
        <pc:sldMasterMkLst>
          <pc:docMk/>
          <pc:sldMasterMk cId="3299486792" sldId="2147483648"/>
        </pc:sldMasterMkLst>
        <pc:sldLayoutChg chg="del">
          <pc:chgData name="Nicolas Labrosse" userId="8a77d67f-e948-478c-b7c4-9cd47355a0f8" providerId="ADAL" clId="{1161C3D4-7FB7-4E07-922E-FC7590BE4C98}" dt="2024-08-20T08:23:38.137" v="10" actId="47"/>
          <pc:sldLayoutMkLst>
            <pc:docMk/>
            <pc:sldMasterMk cId="3299486792" sldId="2147483648"/>
            <pc:sldLayoutMk cId="3889906057" sldId="2147483649"/>
          </pc:sldLayoutMkLst>
        </pc:sldLayoutChg>
        <pc:sldLayoutChg chg="del">
          <pc:chgData name="Nicolas Labrosse" userId="8a77d67f-e948-478c-b7c4-9cd47355a0f8" providerId="ADAL" clId="{1161C3D4-7FB7-4E07-922E-FC7590BE4C98}" dt="2024-08-20T08:23:38.137" v="10" actId="47"/>
          <pc:sldLayoutMkLst>
            <pc:docMk/>
            <pc:sldMasterMk cId="3299486792" sldId="2147483648"/>
            <pc:sldLayoutMk cId="1756710060" sldId="2147483650"/>
          </pc:sldLayoutMkLst>
        </pc:sldLayoutChg>
        <pc:sldLayoutChg chg="del">
          <pc:chgData name="Nicolas Labrosse" userId="8a77d67f-e948-478c-b7c4-9cd47355a0f8" providerId="ADAL" clId="{1161C3D4-7FB7-4E07-922E-FC7590BE4C98}" dt="2024-08-20T08:23:38.137" v="10" actId="47"/>
          <pc:sldLayoutMkLst>
            <pc:docMk/>
            <pc:sldMasterMk cId="3299486792" sldId="2147483648"/>
            <pc:sldLayoutMk cId="7240373" sldId="2147483651"/>
          </pc:sldLayoutMkLst>
        </pc:sldLayoutChg>
        <pc:sldLayoutChg chg="del">
          <pc:chgData name="Nicolas Labrosse" userId="8a77d67f-e948-478c-b7c4-9cd47355a0f8" providerId="ADAL" clId="{1161C3D4-7FB7-4E07-922E-FC7590BE4C98}" dt="2024-08-20T08:23:38.137" v="10" actId="47"/>
          <pc:sldLayoutMkLst>
            <pc:docMk/>
            <pc:sldMasterMk cId="3299486792" sldId="2147483648"/>
            <pc:sldLayoutMk cId="2557749935" sldId="2147483652"/>
          </pc:sldLayoutMkLst>
        </pc:sldLayoutChg>
        <pc:sldLayoutChg chg="del">
          <pc:chgData name="Nicolas Labrosse" userId="8a77d67f-e948-478c-b7c4-9cd47355a0f8" providerId="ADAL" clId="{1161C3D4-7FB7-4E07-922E-FC7590BE4C98}" dt="2024-08-20T08:23:38.137" v="10" actId="47"/>
          <pc:sldLayoutMkLst>
            <pc:docMk/>
            <pc:sldMasterMk cId="3299486792" sldId="2147483648"/>
            <pc:sldLayoutMk cId="254148545" sldId="2147483653"/>
          </pc:sldLayoutMkLst>
        </pc:sldLayoutChg>
        <pc:sldLayoutChg chg="del">
          <pc:chgData name="Nicolas Labrosse" userId="8a77d67f-e948-478c-b7c4-9cd47355a0f8" providerId="ADAL" clId="{1161C3D4-7FB7-4E07-922E-FC7590BE4C98}" dt="2024-08-20T08:23:38.137" v="10" actId="47"/>
          <pc:sldLayoutMkLst>
            <pc:docMk/>
            <pc:sldMasterMk cId="3299486792" sldId="2147483648"/>
            <pc:sldLayoutMk cId="935683480" sldId="2147483654"/>
          </pc:sldLayoutMkLst>
        </pc:sldLayoutChg>
        <pc:sldLayoutChg chg="del">
          <pc:chgData name="Nicolas Labrosse" userId="8a77d67f-e948-478c-b7c4-9cd47355a0f8" providerId="ADAL" clId="{1161C3D4-7FB7-4E07-922E-FC7590BE4C98}" dt="2024-08-20T08:23:38.137" v="10" actId="47"/>
          <pc:sldLayoutMkLst>
            <pc:docMk/>
            <pc:sldMasterMk cId="3299486792" sldId="2147483648"/>
            <pc:sldLayoutMk cId="2987818044" sldId="2147483655"/>
          </pc:sldLayoutMkLst>
        </pc:sldLayoutChg>
        <pc:sldLayoutChg chg="del">
          <pc:chgData name="Nicolas Labrosse" userId="8a77d67f-e948-478c-b7c4-9cd47355a0f8" providerId="ADAL" clId="{1161C3D4-7FB7-4E07-922E-FC7590BE4C98}" dt="2024-08-20T08:23:38.137" v="10" actId="47"/>
          <pc:sldLayoutMkLst>
            <pc:docMk/>
            <pc:sldMasterMk cId="3299486792" sldId="2147483648"/>
            <pc:sldLayoutMk cId="686239962" sldId="2147483656"/>
          </pc:sldLayoutMkLst>
        </pc:sldLayoutChg>
        <pc:sldLayoutChg chg="del">
          <pc:chgData name="Nicolas Labrosse" userId="8a77d67f-e948-478c-b7c4-9cd47355a0f8" providerId="ADAL" clId="{1161C3D4-7FB7-4E07-922E-FC7590BE4C98}" dt="2024-08-20T08:23:38.137" v="10" actId="47"/>
          <pc:sldLayoutMkLst>
            <pc:docMk/>
            <pc:sldMasterMk cId="3299486792" sldId="2147483648"/>
            <pc:sldLayoutMk cId="791313441" sldId="2147483657"/>
          </pc:sldLayoutMkLst>
        </pc:sldLayoutChg>
        <pc:sldLayoutChg chg="del">
          <pc:chgData name="Nicolas Labrosse" userId="8a77d67f-e948-478c-b7c4-9cd47355a0f8" providerId="ADAL" clId="{1161C3D4-7FB7-4E07-922E-FC7590BE4C98}" dt="2024-08-20T08:23:38.137" v="10" actId="47"/>
          <pc:sldLayoutMkLst>
            <pc:docMk/>
            <pc:sldMasterMk cId="3299486792" sldId="2147483648"/>
            <pc:sldLayoutMk cId="677229569" sldId="2147483658"/>
          </pc:sldLayoutMkLst>
        </pc:sldLayoutChg>
        <pc:sldLayoutChg chg="del">
          <pc:chgData name="Nicolas Labrosse" userId="8a77d67f-e948-478c-b7c4-9cd47355a0f8" providerId="ADAL" clId="{1161C3D4-7FB7-4E07-922E-FC7590BE4C98}" dt="2024-08-20T08:23:38.137" v="10" actId="47"/>
          <pc:sldLayoutMkLst>
            <pc:docMk/>
            <pc:sldMasterMk cId="3299486792" sldId="2147483648"/>
            <pc:sldLayoutMk cId="3237738485" sldId="2147483659"/>
          </pc:sldLayoutMkLst>
        </pc:sldLayoutChg>
        <pc:sldLayoutChg chg="del">
          <pc:chgData name="Nicolas Labrosse" userId="8a77d67f-e948-478c-b7c4-9cd47355a0f8" providerId="ADAL" clId="{1161C3D4-7FB7-4E07-922E-FC7590BE4C98}" dt="2024-08-20T08:23:38.137" v="10" actId="47"/>
          <pc:sldLayoutMkLst>
            <pc:docMk/>
            <pc:sldMasterMk cId="3299486792" sldId="2147483648"/>
            <pc:sldLayoutMk cId="2877406695" sldId="2147483660"/>
          </pc:sldLayoutMkLst>
        </pc:sldLayoutChg>
        <pc:sldLayoutChg chg="del">
          <pc:chgData name="Nicolas Labrosse" userId="8a77d67f-e948-478c-b7c4-9cd47355a0f8" providerId="ADAL" clId="{1161C3D4-7FB7-4E07-922E-FC7590BE4C98}" dt="2024-08-20T08:23:38.137" v="10" actId="47"/>
          <pc:sldLayoutMkLst>
            <pc:docMk/>
            <pc:sldMasterMk cId="3299486792" sldId="2147483648"/>
            <pc:sldLayoutMk cId="2060917158" sldId="2147483661"/>
          </pc:sldLayoutMkLst>
        </pc:sldLayoutChg>
      </pc:sldMasterChg>
      <pc:sldMasterChg chg="del delSldLayout">
        <pc:chgData name="Nicolas Labrosse" userId="8a77d67f-e948-478c-b7c4-9cd47355a0f8" providerId="ADAL" clId="{1161C3D4-7FB7-4E07-922E-FC7590BE4C98}" dt="2024-08-20T08:22:36.441" v="7" actId="47"/>
        <pc:sldMasterMkLst>
          <pc:docMk/>
          <pc:sldMasterMk cId="2801868116" sldId="2147483672"/>
        </pc:sldMasterMkLst>
        <pc:sldLayoutChg chg="del">
          <pc:chgData name="Nicolas Labrosse" userId="8a77d67f-e948-478c-b7c4-9cd47355a0f8" providerId="ADAL" clId="{1161C3D4-7FB7-4E07-922E-FC7590BE4C98}" dt="2024-08-20T08:22:36.441" v="7" actId="47"/>
          <pc:sldLayoutMkLst>
            <pc:docMk/>
            <pc:sldMasterMk cId="2801868116" sldId="2147483672"/>
            <pc:sldLayoutMk cId="1156861451" sldId="2147483673"/>
          </pc:sldLayoutMkLst>
        </pc:sldLayoutChg>
        <pc:sldLayoutChg chg="del">
          <pc:chgData name="Nicolas Labrosse" userId="8a77d67f-e948-478c-b7c4-9cd47355a0f8" providerId="ADAL" clId="{1161C3D4-7FB7-4E07-922E-FC7590BE4C98}" dt="2024-08-20T08:22:36.441" v="7" actId="47"/>
          <pc:sldLayoutMkLst>
            <pc:docMk/>
            <pc:sldMasterMk cId="2801868116" sldId="2147483672"/>
            <pc:sldLayoutMk cId="1451355624" sldId="2147483674"/>
          </pc:sldLayoutMkLst>
        </pc:sldLayoutChg>
        <pc:sldLayoutChg chg="del">
          <pc:chgData name="Nicolas Labrosse" userId="8a77d67f-e948-478c-b7c4-9cd47355a0f8" providerId="ADAL" clId="{1161C3D4-7FB7-4E07-922E-FC7590BE4C98}" dt="2024-08-20T08:22:36.441" v="7" actId="47"/>
          <pc:sldLayoutMkLst>
            <pc:docMk/>
            <pc:sldMasterMk cId="2801868116" sldId="2147483672"/>
            <pc:sldLayoutMk cId="1881037577" sldId="2147483675"/>
          </pc:sldLayoutMkLst>
        </pc:sldLayoutChg>
        <pc:sldLayoutChg chg="del">
          <pc:chgData name="Nicolas Labrosse" userId="8a77d67f-e948-478c-b7c4-9cd47355a0f8" providerId="ADAL" clId="{1161C3D4-7FB7-4E07-922E-FC7590BE4C98}" dt="2024-08-20T08:22:36.441" v="7" actId="47"/>
          <pc:sldLayoutMkLst>
            <pc:docMk/>
            <pc:sldMasterMk cId="2801868116" sldId="2147483672"/>
            <pc:sldLayoutMk cId="3438713437" sldId="2147483676"/>
          </pc:sldLayoutMkLst>
        </pc:sldLayoutChg>
        <pc:sldLayoutChg chg="del">
          <pc:chgData name="Nicolas Labrosse" userId="8a77d67f-e948-478c-b7c4-9cd47355a0f8" providerId="ADAL" clId="{1161C3D4-7FB7-4E07-922E-FC7590BE4C98}" dt="2024-08-20T08:22:36.441" v="7" actId="47"/>
          <pc:sldLayoutMkLst>
            <pc:docMk/>
            <pc:sldMasterMk cId="2801868116" sldId="2147483672"/>
            <pc:sldLayoutMk cId="2471090315" sldId="2147483677"/>
          </pc:sldLayoutMkLst>
        </pc:sldLayoutChg>
        <pc:sldLayoutChg chg="del">
          <pc:chgData name="Nicolas Labrosse" userId="8a77d67f-e948-478c-b7c4-9cd47355a0f8" providerId="ADAL" clId="{1161C3D4-7FB7-4E07-922E-FC7590BE4C98}" dt="2024-08-20T08:22:36.441" v="7" actId="47"/>
          <pc:sldLayoutMkLst>
            <pc:docMk/>
            <pc:sldMasterMk cId="2801868116" sldId="2147483672"/>
            <pc:sldLayoutMk cId="848083129" sldId="2147483678"/>
          </pc:sldLayoutMkLst>
        </pc:sldLayoutChg>
        <pc:sldLayoutChg chg="del">
          <pc:chgData name="Nicolas Labrosse" userId="8a77d67f-e948-478c-b7c4-9cd47355a0f8" providerId="ADAL" clId="{1161C3D4-7FB7-4E07-922E-FC7590BE4C98}" dt="2024-08-20T08:22:36.441" v="7" actId="47"/>
          <pc:sldLayoutMkLst>
            <pc:docMk/>
            <pc:sldMasterMk cId="2801868116" sldId="2147483672"/>
            <pc:sldLayoutMk cId="45596244" sldId="2147483679"/>
          </pc:sldLayoutMkLst>
        </pc:sldLayoutChg>
        <pc:sldLayoutChg chg="del">
          <pc:chgData name="Nicolas Labrosse" userId="8a77d67f-e948-478c-b7c4-9cd47355a0f8" providerId="ADAL" clId="{1161C3D4-7FB7-4E07-922E-FC7590BE4C98}" dt="2024-08-20T08:22:36.441" v="7" actId="47"/>
          <pc:sldLayoutMkLst>
            <pc:docMk/>
            <pc:sldMasterMk cId="2801868116" sldId="2147483672"/>
            <pc:sldLayoutMk cId="954452209" sldId="2147483680"/>
          </pc:sldLayoutMkLst>
        </pc:sldLayoutChg>
        <pc:sldLayoutChg chg="del">
          <pc:chgData name="Nicolas Labrosse" userId="8a77d67f-e948-478c-b7c4-9cd47355a0f8" providerId="ADAL" clId="{1161C3D4-7FB7-4E07-922E-FC7590BE4C98}" dt="2024-08-20T08:22:36.441" v="7" actId="47"/>
          <pc:sldLayoutMkLst>
            <pc:docMk/>
            <pc:sldMasterMk cId="2801868116" sldId="2147483672"/>
            <pc:sldLayoutMk cId="1224999595" sldId="2147483681"/>
          </pc:sldLayoutMkLst>
        </pc:sldLayoutChg>
        <pc:sldLayoutChg chg="del">
          <pc:chgData name="Nicolas Labrosse" userId="8a77d67f-e948-478c-b7c4-9cd47355a0f8" providerId="ADAL" clId="{1161C3D4-7FB7-4E07-922E-FC7590BE4C98}" dt="2024-08-20T08:22:36.441" v="7" actId="47"/>
          <pc:sldLayoutMkLst>
            <pc:docMk/>
            <pc:sldMasterMk cId="2801868116" sldId="2147483672"/>
            <pc:sldLayoutMk cId="3264445626" sldId="2147483682"/>
          </pc:sldLayoutMkLst>
        </pc:sldLayoutChg>
        <pc:sldLayoutChg chg="del">
          <pc:chgData name="Nicolas Labrosse" userId="8a77d67f-e948-478c-b7c4-9cd47355a0f8" providerId="ADAL" clId="{1161C3D4-7FB7-4E07-922E-FC7590BE4C98}" dt="2024-08-20T08:22:36.441" v="7" actId="47"/>
          <pc:sldLayoutMkLst>
            <pc:docMk/>
            <pc:sldMasterMk cId="2801868116" sldId="2147483672"/>
            <pc:sldLayoutMk cId="124273179" sldId="2147483683"/>
          </pc:sldLayoutMkLst>
        </pc:sldLayoutChg>
        <pc:sldLayoutChg chg="del">
          <pc:chgData name="Nicolas Labrosse" userId="8a77d67f-e948-478c-b7c4-9cd47355a0f8" providerId="ADAL" clId="{1161C3D4-7FB7-4E07-922E-FC7590BE4C98}" dt="2024-08-20T08:22:36.441" v="7" actId="47"/>
          <pc:sldLayoutMkLst>
            <pc:docMk/>
            <pc:sldMasterMk cId="2801868116" sldId="2147483672"/>
            <pc:sldLayoutMk cId="162811833" sldId="2147483684"/>
          </pc:sldLayoutMkLst>
        </pc:sldLayoutChg>
        <pc:sldLayoutChg chg="del">
          <pc:chgData name="Nicolas Labrosse" userId="8a77d67f-e948-478c-b7c4-9cd47355a0f8" providerId="ADAL" clId="{1161C3D4-7FB7-4E07-922E-FC7590BE4C98}" dt="2024-08-20T08:22:36.441" v="7" actId="47"/>
          <pc:sldLayoutMkLst>
            <pc:docMk/>
            <pc:sldMasterMk cId="2801868116" sldId="2147483672"/>
            <pc:sldLayoutMk cId="2823050737" sldId="2147483685"/>
          </pc:sldLayoutMkLst>
        </pc:sldLayoutChg>
        <pc:sldLayoutChg chg="del">
          <pc:chgData name="Nicolas Labrosse" userId="8a77d67f-e948-478c-b7c4-9cd47355a0f8" providerId="ADAL" clId="{1161C3D4-7FB7-4E07-922E-FC7590BE4C98}" dt="2024-08-20T08:22:36.441" v="7" actId="47"/>
          <pc:sldLayoutMkLst>
            <pc:docMk/>
            <pc:sldMasterMk cId="2801868116" sldId="2147483672"/>
            <pc:sldLayoutMk cId="3421250457" sldId="2147483686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D9A7C5-6624-491E-8572-030AB416D6D0}" type="datetimeFigureOut">
              <a:rPr lang="en-GB" smtClean="0"/>
              <a:t>20/08/2024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6DC7B8-EFAA-4CCA-9213-9747C01E24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9780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2559E32-3873-7D45-B9C6-C4F839B30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9236" y="533614"/>
            <a:ext cx="9210963" cy="888786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81BC6CA5-FB54-8746-B1B1-0D09602CEAE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1699336"/>
            <a:ext cx="2452283" cy="4575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1DECEF87-946C-834D-8550-61FE3D91A5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49235" y="1705343"/>
            <a:ext cx="9210963" cy="4526124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 b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Body text Arial 24pt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6038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3BB4406-02B4-284F-84C5-A21F22E6B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9236" y="533614"/>
            <a:ext cx="9210963" cy="888786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5FEA054A-F191-E34B-8C26-BA11F3F0C09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85750" y="1627188"/>
            <a:ext cx="11474450" cy="460692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947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608667"/>
            <a:ext cx="5181600" cy="456829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8667"/>
            <a:ext cx="5181600" cy="456829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EE31514-F8EA-5D4E-B45D-65DD78DBE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9236" y="533614"/>
            <a:ext cx="9210963" cy="888786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3257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91D55F9-A3F2-1242-A5F3-5AAACC9DB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9236" y="533614"/>
            <a:ext cx="9210963" cy="888786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1054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0418" y="1657926"/>
            <a:ext cx="6629400" cy="789709"/>
          </a:xfrm>
        </p:spPr>
        <p:txBody>
          <a:bodyPr anchor="t">
            <a:normAutofit/>
          </a:bodyPr>
          <a:lstStyle>
            <a:lvl1pPr algn="l">
              <a:defRPr sz="28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0418" y="3015529"/>
            <a:ext cx="5680364" cy="623598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5941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97420DD-2415-454D-AA0F-DBDA719CB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9236" y="533614"/>
            <a:ext cx="9210963" cy="888786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4544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2B56C0B-E29B-4842-B417-82BD0105A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9236" y="533614"/>
            <a:ext cx="9210963" cy="888786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F41A95EC-0528-8A4C-BE96-445CDE1B347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3133" y="1705342"/>
            <a:ext cx="11487066" cy="4932963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 b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Body text Arial 24pt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08283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1680" y="2123676"/>
            <a:ext cx="4027169" cy="1600200"/>
          </a:xfrm>
        </p:spPr>
        <p:txBody>
          <a:bodyPr anchor="t">
            <a:normAutofit/>
          </a:bodyPr>
          <a:lstStyle>
            <a:lvl1pPr algn="l">
              <a:defRPr sz="2800"/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1680" y="3934224"/>
            <a:ext cx="4030345" cy="1934763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7785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6A65B24-645B-1746-9651-55C209C5E25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588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11800" y="681037"/>
            <a:ext cx="5842000" cy="100965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624FB1-CB24-4B4C-BFD4-AD276D9A4059}" type="datetimeFigureOut">
              <a:rPr lang="en-GB" smtClean="0"/>
              <a:t>20/08/2024</a:t>
            </a:fld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19F3F6-C255-4AC5-91C2-3F61B6509B3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6262A0F-9E49-6B4D-94F3-647B33A25A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553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83722-E10C-BDAD-625B-C20A4ECE5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experience of assessment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9497F6-F9A2-C034-1466-2D12A0DE830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92500"/>
          </a:bodyPr>
          <a:lstStyle/>
          <a:p>
            <a:r>
              <a:rPr lang="en-GB" dirty="0"/>
              <a:t>Many students find it difficult to cope with workload and stress around exams</a:t>
            </a:r>
          </a:p>
          <a:p>
            <a:r>
              <a:rPr lang="en-GB" dirty="0"/>
              <a:t>Staff workload around exam marking time is not sustainable</a:t>
            </a:r>
          </a:p>
          <a:p>
            <a:r>
              <a:rPr lang="en-GB" dirty="0"/>
              <a:t>Despite other forms of assessments across a degree programme, exams remain by large the number 1 form of assessment in the minds of students and staff</a:t>
            </a:r>
          </a:p>
          <a:p>
            <a:r>
              <a:rPr lang="en-GB" dirty="0"/>
              <a:t>Exams constitute the main mode of assessment for lecture courses, particularly at honours years</a:t>
            </a:r>
          </a:p>
          <a:p>
            <a:pPr lvl="1"/>
            <a:r>
              <a:rPr lang="en-GB" dirty="0"/>
              <a:t>Hence supporting better some students against others</a:t>
            </a:r>
          </a:p>
          <a:p>
            <a:pPr lvl="1"/>
            <a:r>
              <a:rPr lang="en-GB" dirty="0"/>
              <a:t>Hence assessing primarily again and again a similar, narrow range of skills and abilities</a:t>
            </a:r>
          </a:p>
          <a:p>
            <a:pPr lvl="1"/>
            <a:r>
              <a:rPr lang="en-GB" dirty="0"/>
              <a:t>Hence promoting a limited view of what a physics graduate might look like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sz="1900" dirty="0"/>
              <a:t>See also the “Effective Teaching in Large STEM Classes” published by </a:t>
            </a:r>
            <a:r>
              <a:rPr lang="en-GB" sz="1900" dirty="0" err="1"/>
              <a:t>IOPscience</a:t>
            </a:r>
            <a:r>
              <a:rPr lang="en-GB" sz="1900" dirty="0"/>
              <a:t> and edited by Anna Wood</a:t>
            </a:r>
          </a:p>
          <a:p>
            <a:pPr marL="0" indent="0">
              <a:buNone/>
            </a:pPr>
            <a:r>
              <a:rPr lang="en-GB" sz="1900" dirty="0"/>
              <a:t>	CHAPTER 5: Authentic and inclusive (summative) assessments – by Firas Moosvi and Simon Bates</a:t>
            </a:r>
          </a:p>
        </p:txBody>
      </p:sp>
      <p:pic>
        <p:nvPicPr>
          <p:cNvPr id="5" name="Picture 4" descr="Astronomy and Physics Education group logo">
            <a:extLst>
              <a:ext uri="{FF2B5EF4-FFF2-40B4-BE49-F238E27FC236}">
                <a16:creationId xmlns:a16="http://schemas.microsoft.com/office/drawing/2014/main" id="{9C4F9A9E-1221-411A-36AD-FFCE905B7A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6073" y="219696"/>
            <a:ext cx="2024776" cy="1155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258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83722-E10C-BDAD-625B-C20A4ECE5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 next with assessment?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9497F6-F9A2-C034-1466-2D12A0DE830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GB" dirty="0"/>
              <a:t>Ideally want to</a:t>
            </a:r>
          </a:p>
          <a:p>
            <a:pPr lvl="1"/>
            <a:r>
              <a:rPr lang="en-GB" dirty="0"/>
              <a:t>Reduce assessment workload for students and staff</a:t>
            </a:r>
          </a:p>
          <a:p>
            <a:pPr lvl="1"/>
            <a:r>
              <a:rPr lang="en-GB" dirty="0"/>
              <a:t>Better coverage of cognitive skills being assessed towards higher levels</a:t>
            </a:r>
          </a:p>
          <a:p>
            <a:pPr lvl="1"/>
            <a:r>
              <a:rPr lang="en-GB" dirty="0"/>
              <a:t>Be more inclusive to support all students in demonstrating their achievements</a:t>
            </a:r>
          </a:p>
          <a:p>
            <a:r>
              <a:rPr lang="en-GB" dirty="0"/>
              <a:t>Need to</a:t>
            </a:r>
          </a:p>
          <a:p>
            <a:pPr lvl="1"/>
            <a:r>
              <a:rPr lang="en-GB" dirty="0"/>
              <a:t>Think again what programme and course level outcomes are in the age of Generative AI</a:t>
            </a:r>
          </a:p>
          <a:p>
            <a:pPr lvl="1"/>
            <a:r>
              <a:rPr lang="en-GB" dirty="0"/>
              <a:t>Think again how we can assess these while maintaining confidence in academic standards</a:t>
            </a:r>
          </a:p>
          <a:p>
            <a:r>
              <a:rPr lang="en-GB" dirty="0"/>
              <a:t>Could we work together to share practice and develop a solution that works for all of us?</a:t>
            </a:r>
          </a:p>
          <a:p>
            <a:pPr lvl="1"/>
            <a:endParaRPr lang="en-GB" sz="1900" dirty="0"/>
          </a:p>
        </p:txBody>
      </p:sp>
      <p:pic>
        <p:nvPicPr>
          <p:cNvPr id="5" name="Picture 4" descr="Astronomy and Physics Education group logo">
            <a:extLst>
              <a:ext uri="{FF2B5EF4-FFF2-40B4-BE49-F238E27FC236}">
                <a16:creationId xmlns:a16="http://schemas.microsoft.com/office/drawing/2014/main" id="{9C4F9A9E-1221-411A-36AD-FFCE905B7A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6073" y="219696"/>
            <a:ext cx="2024776" cy="1155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907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1_Office Theme">
  <a:themeElements>
    <a:clrScheme name="UofG colours">
      <a:dk1>
        <a:srgbClr val="003865"/>
      </a:dk1>
      <a:lt1>
        <a:srgbClr val="FFFFFE"/>
      </a:lt1>
      <a:dk2>
        <a:srgbClr val="000000"/>
      </a:dk2>
      <a:lt2>
        <a:srgbClr val="7D2238"/>
      </a:lt2>
      <a:accent1>
        <a:srgbClr val="0075B0"/>
      </a:accent1>
      <a:accent2>
        <a:srgbClr val="5B4D93"/>
      </a:accent2>
      <a:accent3>
        <a:srgbClr val="CF1C20"/>
      </a:accent3>
      <a:accent4>
        <a:srgbClr val="00833C"/>
      </a:accent4>
      <a:accent5>
        <a:srgbClr val="BE4D00"/>
      </a:accent5>
      <a:accent6>
        <a:srgbClr val="951271"/>
      </a:accent6>
      <a:hlink>
        <a:srgbClr val="584B3D"/>
      </a:hlink>
      <a:folHlink>
        <a:srgbClr val="0068A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A61AF5F2-503D-2641-86A1-09AD8919EA9C}" vid="{A816E7D6-9491-074F-A4D5-6596497DAC1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224</Words>
  <Application>Microsoft Office PowerPoint</Application>
  <PresentationFormat>Widescreen</PresentationFormat>
  <Paragraphs>20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Arial</vt:lpstr>
      <vt:lpstr>Calibri</vt:lpstr>
      <vt:lpstr>1_Office Theme</vt:lpstr>
      <vt:lpstr>The experience of assessment </vt:lpstr>
      <vt:lpstr>Where next with assessment?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Nicolas Labrosse</dc:creator>
  <cp:lastModifiedBy>Nicolas Labrosse</cp:lastModifiedBy>
  <cp:revision>2</cp:revision>
  <dcterms:created xsi:type="dcterms:W3CDTF">2024-06-26T15:23:14Z</dcterms:created>
  <dcterms:modified xsi:type="dcterms:W3CDTF">2024-08-20T08:51:57Z</dcterms:modified>
</cp:coreProperties>
</file>